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1" r:id="rId1"/>
  </p:sldMasterIdLst>
  <p:notesMasterIdLst>
    <p:notesMasterId r:id="rId23"/>
  </p:notesMasterIdLst>
  <p:sldIdLst>
    <p:sldId id="256" r:id="rId2"/>
    <p:sldId id="269" r:id="rId3"/>
    <p:sldId id="313" r:id="rId4"/>
    <p:sldId id="320" r:id="rId5"/>
    <p:sldId id="312" r:id="rId6"/>
    <p:sldId id="319" r:id="rId7"/>
    <p:sldId id="321" r:id="rId8"/>
    <p:sldId id="322" r:id="rId9"/>
    <p:sldId id="329" r:id="rId10"/>
    <p:sldId id="334" r:id="rId11"/>
    <p:sldId id="323" r:id="rId12"/>
    <p:sldId id="326" r:id="rId13"/>
    <p:sldId id="333" r:id="rId14"/>
    <p:sldId id="327" r:id="rId15"/>
    <p:sldId id="328" r:id="rId16"/>
    <p:sldId id="330" r:id="rId17"/>
    <p:sldId id="324" r:id="rId18"/>
    <p:sldId id="325" r:id="rId19"/>
    <p:sldId id="331" r:id="rId20"/>
    <p:sldId id="332" r:id="rId21"/>
    <p:sldId id="26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7DB8"/>
    <a:srgbClr val="00BC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64B242-61DA-458C-9D0D-418ED7073FCD}" v="93" dt="2025-08-26T23:08:11.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05" autoAdjust="0"/>
    <p:restoredTop sz="83558" autoAdjust="0"/>
  </p:normalViewPr>
  <p:slideViewPr>
    <p:cSldViewPr snapToGrid="0" snapToObjects="1">
      <p:cViewPr varScale="1">
        <p:scale>
          <a:sx n="69" d="100"/>
          <a:sy n="69" d="100"/>
        </p:scale>
        <p:origin x="127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7" d="100"/>
          <a:sy n="87" d="100"/>
        </p:scale>
        <p:origin x="390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zuko Tekeni" userId="0d32878a-f428-48df-b8bf-b7e12e62737f" providerId="ADAL" clId="{5564B242-61DA-458C-9D0D-418ED7073FCD}"/>
    <pc:docChg chg="undo custSel addSld delSld modSld sldOrd">
      <pc:chgData name="Luzuko Tekeni" userId="0d32878a-f428-48df-b8bf-b7e12e62737f" providerId="ADAL" clId="{5564B242-61DA-458C-9D0D-418ED7073FCD}" dt="2025-08-27T21:20:59.817" v="4704" actId="20577"/>
      <pc:docMkLst>
        <pc:docMk/>
      </pc:docMkLst>
      <pc:sldChg chg="addSp delSp modSp mod">
        <pc:chgData name="Luzuko Tekeni" userId="0d32878a-f428-48df-b8bf-b7e12e62737f" providerId="ADAL" clId="{5564B242-61DA-458C-9D0D-418ED7073FCD}" dt="2025-08-25T22:13:49.469" v="187" actId="1076"/>
        <pc:sldMkLst>
          <pc:docMk/>
          <pc:sldMk cId="1982469204" sldId="256"/>
        </pc:sldMkLst>
        <pc:spChg chg="mod">
          <ac:chgData name="Luzuko Tekeni" userId="0d32878a-f428-48df-b8bf-b7e12e62737f" providerId="ADAL" clId="{5564B242-61DA-458C-9D0D-418ED7073FCD}" dt="2025-08-25T22:10:49.948" v="106" actId="1076"/>
          <ac:spMkLst>
            <pc:docMk/>
            <pc:sldMk cId="1982469204" sldId="256"/>
            <ac:spMk id="4" creationId="{00000000-0000-0000-0000-000000000000}"/>
          </ac:spMkLst>
        </pc:spChg>
        <pc:spChg chg="mod">
          <ac:chgData name="Luzuko Tekeni" userId="0d32878a-f428-48df-b8bf-b7e12e62737f" providerId="ADAL" clId="{5564B242-61DA-458C-9D0D-418ED7073FCD}" dt="2025-08-25T22:10:51.986" v="107" actId="1076"/>
          <ac:spMkLst>
            <pc:docMk/>
            <pc:sldMk cId="1982469204" sldId="256"/>
            <ac:spMk id="5" creationId="{00000000-0000-0000-0000-000000000000}"/>
          </ac:spMkLst>
        </pc:spChg>
        <pc:spChg chg="mod">
          <ac:chgData name="Luzuko Tekeni" userId="0d32878a-f428-48df-b8bf-b7e12e62737f" providerId="ADAL" clId="{5564B242-61DA-458C-9D0D-418ED7073FCD}" dt="2025-08-25T22:13:49.469" v="187" actId="1076"/>
          <ac:spMkLst>
            <pc:docMk/>
            <pc:sldMk cId="1982469204" sldId="256"/>
            <ac:spMk id="7" creationId="{00000000-0000-0000-0000-000000000000}"/>
          </ac:spMkLst>
        </pc:spChg>
        <pc:spChg chg="mod">
          <ac:chgData name="Luzuko Tekeni" userId="0d32878a-f428-48df-b8bf-b7e12e62737f" providerId="ADAL" clId="{5564B242-61DA-458C-9D0D-418ED7073FCD}" dt="2025-08-25T22:13:10.891" v="148" actId="1076"/>
          <ac:spMkLst>
            <pc:docMk/>
            <pc:sldMk cId="1982469204" sldId="256"/>
            <ac:spMk id="10" creationId="{00000000-0000-0000-0000-000000000000}"/>
          </ac:spMkLst>
        </pc:spChg>
        <pc:picChg chg="add mod">
          <ac:chgData name="Luzuko Tekeni" userId="0d32878a-f428-48df-b8bf-b7e12e62737f" providerId="ADAL" clId="{5564B242-61DA-458C-9D0D-418ED7073FCD}" dt="2025-08-25T22:10:36.712" v="104" actId="1076"/>
          <ac:picMkLst>
            <pc:docMk/>
            <pc:sldMk cId="1982469204" sldId="256"/>
            <ac:picMk id="3" creationId="{0FCDEB1B-51F6-F1B4-EDE9-A15B82440282}"/>
          </ac:picMkLst>
        </pc:picChg>
        <pc:picChg chg="mod">
          <ac:chgData name="Luzuko Tekeni" userId="0d32878a-f428-48df-b8bf-b7e12e62737f" providerId="ADAL" clId="{5564B242-61DA-458C-9D0D-418ED7073FCD}" dt="2025-08-25T22:13:41.519" v="186" actId="1076"/>
          <ac:picMkLst>
            <pc:docMk/>
            <pc:sldMk cId="1982469204" sldId="256"/>
            <ac:picMk id="8" creationId="{00000000-0000-0000-0000-000000000000}"/>
          </ac:picMkLst>
        </pc:picChg>
        <pc:picChg chg="mod">
          <ac:chgData name="Luzuko Tekeni" userId="0d32878a-f428-48df-b8bf-b7e12e62737f" providerId="ADAL" clId="{5564B242-61DA-458C-9D0D-418ED7073FCD}" dt="2025-08-25T22:10:38.886" v="105" actId="1076"/>
          <ac:picMkLst>
            <pc:docMk/>
            <pc:sldMk cId="1982469204" sldId="256"/>
            <ac:picMk id="9" creationId="{00000000-0000-0000-0000-000000000000}"/>
          </ac:picMkLst>
        </pc:picChg>
        <pc:picChg chg="add mod">
          <ac:chgData name="Luzuko Tekeni" userId="0d32878a-f428-48df-b8bf-b7e12e62737f" providerId="ADAL" clId="{5564B242-61DA-458C-9D0D-418ED7073FCD}" dt="2025-08-25T22:12:20.713" v="116" actId="1076"/>
          <ac:picMkLst>
            <pc:docMk/>
            <pc:sldMk cId="1982469204" sldId="256"/>
            <ac:picMk id="12" creationId="{40DBFA3D-2725-68DB-51E8-05B0D2D95FF3}"/>
          </ac:picMkLst>
        </pc:picChg>
      </pc:sldChg>
      <pc:sldChg chg="delSp modSp mod">
        <pc:chgData name="Luzuko Tekeni" userId="0d32878a-f428-48df-b8bf-b7e12e62737f" providerId="ADAL" clId="{5564B242-61DA-458C-9D0D-418ED7073FCD}" dt="2025-08-26T22:58:44.621" v="4636" actId="1076"/>
        <pc:sldMkLst>
          <pc:docMk/>
          <pc:sldMk cId="3163806450" sldId="268"/>
        </pc:sldMkLst>
        <pc:spChg chg="del">
          <ac:chgData name="Luzuko Tekeni" userId="0d32878a-f428-48df-b8bf-b7e12e62737f" providerId="ADAL" clId="{5564B242-61DA-458C-9D0D-418ED7073FCD}" dt="2025-08-26T22:58:15.348" v="4632" actId="478"/>
          <ac:spMkLst>
            <pc:docMk/>
            <pc:sldMk cId="3163806450" sldId="268"/>
            <ac:spMk id="2" creationId="{67C7E760-2249-90DF-F33D-0F9DB4C0CD07}"/>
          </ac:spMkLst>
        </pc:spChg>
        <pc:spChg chg="mod">
          <ac:chgData name="Luzuko Tekeni" userId="0d32878a-f428-48df-b8bf-b7e12e62737f" providerId="ADAL" clId="{5564B242-61DA-458C-9D0D-418ED7073FCD}" dt="2025-08-26T22:58:41.953" v="4635" actId="1076"/>
          <ac:spMkLst>
            <pc:docMk/>
            <pc:sldMk cId="3163806450" sldId="268"/>
            <ac:spMk id="5" creationId="{CC9B0804-65C9-3184-8E7D-7B16357921E5}"/>
          </ac:spMkLst>
        </pc:spChg>
        <pc:spChg chg="mod">
          <ac:chgData name="Luzuko Tekeni" userId="0d32878a-f428-48df-b8bf-b7e12e62737f" providerId="ADAL" clId="{5564B242-61DA-458C-9D0D-418ED7073FCD}" dt="2025-08-26T22:58:44.621" v="4636" actId="1076"/>
          <ac:spMkLst>
            <pc:docMk/>
            <pc:sldMk cId="3163806450" sldId="268"/>
            <ac:spMk id="6" creationId="{00000000-0000-0000-0000-000000000000}"/>
          </ac:spMkLst>
        </pc:spChg>
      </pc:sldChg>
      <pc:sldChg chg="addSp delSp modSp mod">
        <pc:chgData name="Luzuko Tekeni" userId="0d32878a-f428-48df-b8bf-b7e12e62737f" providerId="ADAL" clId="{5564B242-61DA-458C-9D0D-418ED7073FCD}" dt="2025-08-25T22:25:22.500" v="283" actId="255"/>
        <pc:sldMkLst>
          <pc:docMk/>
          <pc:sldMk cId="1653782388" sldId="269"/>
        </pc:sldMkLst>
        <pc:spChg chg="add mod">
          <ac:chgData name="Luzuko Tekeni" userId="0d32878a-f428-48df-b8bf-b7e12e62737f" providerId="ADAL" clId="{5564B242-61DA-458C-9D0D-418ED7073FCD}" dt="2025-08-25T22:22:49.636" v="260" actId="1076"/>
          <ac:spMkLst>
            <pc:docMk/>
            <pc:sldMk cId="1653782388" sldId="269"/>
            <ac:spMk id="16" creationId="{76D21FDA-1B28-36DA-DFF6-559632A4BA42}"/>
          </ac:spMkLst>
        </pc:spChg>
        <pc:spChg chg="add mod">
          <ac:chgData name="Luzuko Tekeni" userId="0d32878a-f428-48df-b8bf-b7e12e62737f" providerId="ADAL" clId="{5564B242-61DA-458C-9D0D-418ED7073FCD}" dt="2025-08-25T22:22:55.511" v="261" actId="1076"/>
          <ac:spMkLst>
            <pc:docMk/>
            <pc:sldMk cId="1653782388" sldId="269"/>
            <ac:spMk id="17" creationId="{468F4F2D-1106-5EEA-1E34-FB5C86346103}"/>
          </ac:spMkLst>
        </pc:spChg>
        <pc:spChg chg="add mod">
          <ac:chgData name="Luzuko Tekeni" userId="0d32878a-f428-48df-b8bf-b7e12e62737f" providerId="ADAL" clId="{5564B242-61DA-458C-9D0D-418ED7073FCD}" dt="2025-08-25T22:22:43.779" v="259" actId="1076"/>
          <ac:spMkLst>
            <pc:docMk/>
            <pc:sldMk cId="1653782388" sldId="269"/>
            <ac:spMk id="21" creationId="{58A3C3D2-B8C1-7FE1-663C-DF06F177443D}"/>
          </ac:spMkLst>
        </pc:spChg>
        <pc:spChg chg="add mod">
          <ac:chgData name="Luzuko Tekeni" userId="0d32878a-f428-48df-b8bf-b7e12e62737f" providerId="ADAL" clId="{5564B242-61DA-458C-9D0D-418ED7073FCD}" dt="2025-08-25T22:25:22.500" v="283" actId="255"/>
          <ac:spMkLst>
            <pc:docMk/>
            <pc:sldMk cId="1653782388" sldId="269"/>
            <ac:spMk id="22" creationId="{AEFC085F-4ABE-9FA3-7139-54B544A39F3F}"/>
          </ac:spMkLst>
        </pc:spChg>
        <pc:grpChg chg="add mod">
          <ac:chgData name="Luzuko Tekeni" userId="0d32878a-f428-48df-b8bf-b7e12e62737f" providerId="ADAL" clId="{5564B242-61DA-458C-9D0D-418ED7073FCD}" dt="2025-08-25T22:24:55.652" v="279" actId="1076"/>
          <ac:grpSpMkLst>
            <pc:docMk/>
            <pc:sldMk cId="1653782388" sldId="269"/>
            <ac:grpSpMk id="9" creationId="{CFD3B654-7F17-BA96-0AA7-F052185BE8BF}"/>
          </ac:grpSpMkLst>
        </pc:grpChg>
        <pc:grpChg chg="add mod">
          <ac:chgData name="Luzuko Tekeni" userId="0d32878a-f428-48df-b8bf-b7e12e62737f" providerId="ADAL" clId="{5564B242-61DA-458C-9D0D-418ED7073FCD}" dt="2025-08-25T22:25:03.958" v="280" actId="1076"/>
          <ac:grpSpMkLst>
            <pc:docMk/>
            <pc:sldMk cId="1653782388" sldId="269"/>
            <ac:grpSpMk id="13" creationId="{BE8D5BC3-3A5B-A8AD-759A-ACED9B592F74}"/>
          </ac:grpSpMkLst>
        </pc:grpChg>
        <pc:picChg chg="mod">
          <ac:chgData name="Luzuko Tekeni" userId="0d32878a-f428-48df-b8bf-b7e12e62737f" providerId="ADAL" clId="{5564B242-61DA-458C-9D0D-418ED7073FCD}" dt="2025-08-25T22:19:33.721" v="211" actId="1076"/>
          <ac:picMkLst>
            <pc:docMk/>
            <pc:sldMk cId="1653782388" sldId="269"/>
            <ac:picMk id="4" creationId="{735ED2C1-B29E-2F33-F11B-5FDF7FB05E7F}"/>
          </ac:picMkLst>
        </pc:picChg>
        <pc:picChg chg="add mod">
          <ac:chgData name="Luzuko Tekeni" userId="0d32878a-f428-48df-b8bf-b7e12e62737f" providerId="ADAL" clId="{5564B242-61DA-458C-9D0D-418ED7073FCD}" dt="2025-08-25T22:19:18.110" v="206" actId="1076"/>
          <ac:picMkLst>
            <pc:docMk/>
            <pc:sldMk cId="1653782388" sldId="269"/>
            <ac:picMk id="19" creationId="{2FAAB045-FA9A-872B-7216-E90A501029F8}"/>
          </ac:picMkLst>
        </pc:picChg>
        <pc:cxnChg chg="mod">
          <ac:chgData name="Luzuko Tekeni" userId="0d32878a-f428-48df-b8bf-b7e12e62737f" providerId="ADAL" clId="{5564B242-61DA-458C-9D0D-418ED7073FCD}" dt="2025-08-25T22:17:21.862" v="192"/>
          <ac:cxnSpMkLst>
            <pc:docMk/>
            <pc:sldMk cId="1653782388" sldId="269"/>
            <ac:cxnSpMk id="11" creationId="{9FF0C3A4-E322-03F2-4DB1-DA526921EC46}"/>
          </ac:cxnSpMkLst>
        </pc:cxnChg>
        <pc:cxnChg chg="mod">
          <ac:chgData name="Luzuko Tekeni" userId="0d32878a-f428-48df-b8bf-b7e12e62737f" providerId="ADAL" clId="{5564B242-61DA-458C-9D0D-418ED7073FCD}" dt="2025-08-25T22:17:21.862" v="192"/>
          <ac:cxnSpMkLst>
            <pc:docMk/>
            <pc:sldMk cId="1653782388" sldId="269"/>
            <ac:cxnSpMk id="12" creationId="{D0E1A7A6-7381-9103-B40E-2BDB55EF1972}"/>
          </ac:cxnSpMkLst>
        </pc:cxnChg>
        <pc:cxnChg chg="mod">
          <ac:chgData name="Luzuko Tekeni" userId="0d32878a-f428-48df-b8bf-b7e12e62737f" providerId="ADAL" clId="{5564B242-61DA-458C-9D0D-418ED7073FCD}" dt="2025-08-25T22:17:34.703" v="193"/>
          <ac:cxnSpMkLst>
            <pc:docMk/>
            <pc:sldMk cId="1653782388" sldId="269"/>
            <ac:cxnSpMk id="14" creationId="{637970AA-EC77-AA6A-DE53-B53DC1D1F722}"/>
          </ac:cxnSpMkLst>
        </pc:cxnChg>
        <pc:cxnChg chg="mod">
          <ac:chgData name="Luzuko Tekeni" userId="0d32878a-f428-48df-b8bf-b7e12e62737f" providerId="ADAL" clId="{5564B242-61DA-458C-9D0D-418ED7073FCD}" dt="2025-08-25T22:17:34.703" v="193"/>
          <ac:cxnSpMkLst>
            <pc:docMk/>
            <pc:sldMk cId="1653782388" sldId="269"/>
            <ac:cxnSpMk id="15" creationId="{42980B4D-50D5-E8F3-579E-A9B243AAEC4C}"/>
          </ac:cxnSpMkLst>
        </pc:cxnChg>
      </pc:sldChg>
      <pc:sldChg chg="del">
        <pc:chgData name="Luzuko Tekeni" userId="0d32878a-f428-48df-b8bf-b7e12e62737f" providerId="ADAL" clId="{5564B242-61DA-458C-9D0D-418ED7073FCD}" dt="2025-08-26T22:54:19.794" v="4585" actId="47"/>
        <pc:sldMkLst>
          <pc:docMk/>
          <pc:sldMk cId="601697377" sldId="271"/>
        </pc:sldMkLst>
      </pc:sldChg>
      <pc:sldChg chg="del">
        <pc:chgData name="Luzuko Tekeni" userId="0d32878a-f428-48df-b8bf-b7e12e62737f" providerId="ADAL" clId="{5564B242-61DA-458C-9D0D-418ED7073FCD}" dt="2025-08-26T22:54:21.584" v="4586" actId="47"/>
        <pc:sldMkLst>
          <pc:docMk/>
          <pc:sldMk cId="1638359610" sldId="282"/>
        </pc:sldMkLst>
      </pc:sldChg>
      <pc:sldChg chg="del">
        <pc:chgData name="Luzuko Tekeni" userId="0d32878a-f428-48df-b8bf-b7e12e62737f" providerId="ADAL" clId="{5564B242-61DA-458C-9D0D-418ED7073FCD}" dt="2025-08-26T22:54:25.161" v="4588" actId="47"/>
        <pc:sldMkLst>
          <pc:docMk/>
          <pc:sldMk cId="2350944641" sldId="290"/>
        </pc:sldMkLst>
      </pc:sldChg>
      <pc:sldChg chg="del">
        <pc:chgData name="Luzuko Tekeni" userId="0d32878a-f428-48df-b8bf-b7e12e62737f" providerId="ADAL" clId="{5564B242-61DA-458C-9D0D-418ED7073FCD}" dt="2025-08-26T22:54:39.647" v="4594" actId="47"/>
        <pc:sldMkLst>
          <pc:docMk/>
          <pc:sldMk cId="3814434465" sldId="295"/>
        </pc:sldMkLst>
      </pc:sldChg>
      <pc:sldChg chg="del">
        <pc:chgData name="Luzuko Tekeni" userId="0d32878a-f428-48df-b8bf-b7e12e62737f" providerId="ADAL" clId="{5564B242-61DA-458C-9D0D-418ED7073FCD}" dt="2025-08-26T22:54:27.237" v="4589" actId="47"/>
        <pc:sldMkLst>
          <pc:docMk/>
          <pc:sldMk cId="3582074686" sldId="301"/>
        </pc:sldMkLst>
      </pc:sldChg>
      <pc:sldChg chg="del">
        <pc:chgData name="Luzuko Tekeni" userId="0d32878a-f428-48df-b8bf-b7e12e62737f" providerId="ADAL" clId="{5564B242-61DA-458C-9D0D-418ED7073FCD}" dt="2025-08-26T22:54:36.523" v="4593" actId="47"/>
        <pc:sldMkLst>
          <pc:docMk/>
          <pc:sldMk cId="1604488359" sldId="303"/>
        </pc:sldMkLst>
      </pc:sldChg>
      <pc:sldChg chg="del">
        <pc:chgData name="Luzuko Tekeni" userId="0d32878a-f428-48df-b8bf-b7e12e62737f" providerId="ADAL" clId="{5564B242-61DA-458C-9D0D-418ED7073FCD}" dt="2025-08-26T22:54:29.576" v="4590" actId="47"/>
        <pc:sldMkLst>
          <pc:docMk/>
          <pc:sldMk cId="2358411184" sldId="309"/>
        </pc:sldMkLst>
      </pc:sldChg>
      <pc:sldChg chg="del">
        <pc:chgData name="Luzuko Tekeni" userId="0d32878a-f428-48df-b8bf-b7e12e62737f" providerId="ADAL" clId="{5564B242-61DA-458C-9D0D-418ED7073FCD}" dt="2025-08-26T22:54:31.989" v="4591" actId="47"/>
        <pc:sldMkLst>
          <pc:docMk/>
          <pc:sldMk cId="1163221549" sldId="310"/>
        </pc:sldMkLst>
      </pc:sldChg>
      <pc:sldChg chg="del">
        <pc:chgData name="Luzuko Tekeni" userId="0d32878a-f428-48df-b8bf-b7e12e62737f" providerId="ADAL" clId="{5564B242-61DA-458C-9D0D-418ED7073FCD}" dt="2025-08-26T22:54:34.135" v="4592" actId="47"/>
        <pc:sldMkLst>
          <pc:docMk/>
          <pc:sldMk cId="2656799101" sldId="311"/>
        </pc:sldMkLst>
      </pc:sldChg>
      <pc:sldChg chg="addSp delSp modSp add del mod">
        <pc:chgData name="Luzuko Tekeni" userId="0d32878a-f428-48df-b8bf-b7e12e62737f" providerId="ADAL" clId="{5564B242-61DA-458C-9D0D-418ED7073FCD}" dt="2025-08-26T08:47:20.709" v="373" actId="14100"/>
        <pc:sldMkLst>
          <pc:docMk/>
          <pc:sldMk cId="3312435781" sldId="312"/>
        </pc:sldMkLst>
        <pc:spChg chg="del">
          <ac:chgData name="Luzuko Tekeni" userId="0d32878a-f428-48df-b8bf-b7e12e62737f" providerId="ADAL" clId="{5564B242-61DA-458C-9D0D-418ED7073FCD}" dt="2025-08-26T08:46:08.178" v="356" actId="478"/>
          <ac:spMkLst>
            <pc:docMk/>
            <pc:sldMk cId="3312435781" sldId="312"/>
            <ac:spMk id="2" creationId="{5D5A75DF-7C82-2694-81AB-4510F8CF3F80}"/>
          </ac:spMkLst>
        </pc:spChg>
        <pc:spChg chg="add del mod">
          <ac:chgData name="Luzuko Tekeni" userId="0d32878a-f428-48df-b8bf-b7e12e62737f" providerId="ADAL" clId="{5564B242-61DA-458C-9D0D-418ED7073FCD}" dt="2025-08-26T08:46:10.257" v="357" actId="478"/>
          <ac:spMkLst>
            <pc:docMk/>
            <pc:sldMk cId="3312435781" sldId="312"/>
            <ac:spMk id="5" creationId="{E8A718DC-97A4-8CDD-3A9F-9E3B728F994D}"/>
          </ac:spMkLst>
        </pc:spChg>
        <pc:spChg chg="del">
          <ac:chgData name="Luzuko Tekeni" userId="0d32878a-f428-48df-b8bf-b7e12e62737f" providerId="ADAL" clId="{5564B242-61DA-458C-9D0D-418ED7073FCD}" dt="2025-08-26T08:46:13.653" v="358" actId="478"/>
          <ac:spMkLst>
            <pc:docMk/>
            <pc:sldMk cId="3312435781" sldId="312"/>
            <ac:spMk id="19" creationId="{872D5981-60C1-8A28-A9E5-549360E49F5A}"/>
          </ac:spMkLst>
        </pc:spChg>
        <pc:picChg chg="add mod">
          <ac:chgData name="Luzuko Tekeni" userId="0d32878a-f428-48df-b8bf-b7e12e62737f" providerId="ADAL" clId="{5564B242-61DA-458C-9D0D-418ED7073FCD}" dt="2025-08-26T08:47:20.709" v="373" actId="14100"/>
          <ac:picMkLst>
            <pc:docMk/>
            <pc:sldMk cId="3312435781" sldId="312"/>
            <ac:picMk id="8" creationId="{7B5BD428-23D5-1D83-BB71-EDDF8609028A}"/>
          </ac:picMkLst>
        </pc:picChg>
        <pc:picChg chg="del">
          <ac:chgData name="Luzuko Tekeni" userId="0d32878a-f428-48df-b8bf-b7e12e62737f" providerId="ADAL" clId="{5564B242-61DA-458C-9D0D-418ED7073FCD}" dt="2025-08-26T08:45:39.119" v="355" actId="478"/>
          <ac:picMkLst>
            <pc:docMk/>
            <pc:sldMk cId="3312435781" sldId="312"/>
            <ac:picMk id="18" creationId="{C4956BB2-2AC1-0C5A-C04D-6357FEF92C5E}"/>
          </ac:picMkLst>
        </pc:picChg>
      </pc:sldChg>
      <pc:sldChg chg="addSp delSp modSp mod">
        <pc:chgData name="Luzuko Tekeni" userId="0d32878a-f428-48df-b8bf-b7e12e62737f" providerId="ADAL" clId="{5564B242-61DA-458C-9D0D-418ED7073FCD}" dt="2025-08-26T08:44:55.846" v="352" actId="14100"/>
        <pc:sldMkLst>
          <pc:docMk/>
          <pc:sldMk cId="4183000392" sldId="313"/>
        </pc:sldMkLst>
        <pc:spChg chg="mod">
          <ac:chgData name="Luzuko Tekeni" userId="0d32878a-f428-48df-b8bf-b7e12e62737f" providerId="ADAL" clId="{5564B242-61DA-458C-9D0D-418ED7073FCD}" dt="2025-08-25T22:47:32.414" v="284" actId="20577"/>
          <ac:spMkLst>
            <pc:docMk/>
            <pc:sldMk cId="4183000392" sldId="313"/>
            <ac:spMk id="3" creationId="{C2FF3328-5665-FAEE-F330-B5763C7A56CB}"/>
          </ac:spMkLst>
        </pc:spChg>
        <pc:spChg chg="add mod">
          <ac:chgData name="Luzuko Tekeni" userId="0d32878a-f428-48df-b8bf-b7e12e62737f" providerId="ADAL" clId="{5564B242-61DA-458C-9D0D-418ED7073FCD}" dt="2025-08-25T22:49:58.349" v="334" actId="478"/>
          <ac:spMkLst>
            <pc:docMk/>
            <pc:sldMk cId="4183000392" sldId="313"/>
            <ac:spMk id="11" creationId="{3BCA4937-B98A-1BBB-6153-C2DD23267A3F}"/>
          </ac:spMkLst>
        </pc:spChg>
        <pc:picChg chg="add mod">
          <ac:chgData name="Luzuko Tekeni" userId="0d32878a-f428-48df-b8bf-b7e12e62737f" providerId="ADAL" clId="{5564B242-61DA-458C-9D0D-418ED7073FCD}" dt="2025-08-26T08:44:55.846" v="352" actId="14100"/>
          <ac:picMkLst>
            <pc:docMk/>
            <pc:sldMk cId="4183000392" sldId="313"/>
            <ac:picMk id="13" creationId="{FCA2403E-FA7F-D691-60C4-7B4967B407A2}"/>
          </ac:picMkLst>
        </pc:picChg>
      </pc:sldChg>
      <pc:sldChg chg="addSp modSp del">
        <pc:chgData name="Luzuko Tekeni" userId="0d32878a-f428-48df-b8bf-b7e12e62737f" providerId="ADAL" clId="{5564B242-61DA-458C-9D0D-418ED7073FCD}" dt="2025-08-26T22:54:17.889" v="4584" actId="47"/>
        <pc:sldMkLst>
          <pc:docMk/>
          <pc:sldMk cId="1051207380" sldId="314"/>
        </pc:sldMkLst>
        <pc:spChg chg="add mod">
          <ac:chgData name="Luzuko Tekeni" userId="0d32878a-f428-48df-b8bf-b7e12e62737f" providerId="ADAL" clId="{5564B242-61DA-458C-9D0D-418ED7073FCD}" dt="2025-08-26T13:45:31.652" v="517" actId="571"/>
          <ac:spMkLst>
            <pc:docMk/>
            <pc:sldMk cId="1051207380" sldId="314"/>
            <ac:spMk id="3" creationId="{EA8813CF-2532-A15B-6A91-C25B03B6ACA5}"/>
          </ac:spMkLst>
        </pc:spChg>
      </pc:sldChg>
      <pc:sldChg chg="del">
        <pc:chgData name="Luzuko Tekeni" userId="0d32878a-f428-48df-b8bf-b7e12e62737f" providerId="ADAL" clId="{5564B242-61DA-458C-9D0D-418ED7073FCD}" dt="2025-08-26T22:54:07.268" v="4581" actId="47"/>
        <pc:sldMkLst>
          <pc:docMk/>
          <pc:sldMk cId="1183854005" sldId="315"/>
        </pc:sldMkLst>
      </pc:sldChg>
      <pc:sldChg chg="del">
        <pc:chgData name="Luzuko Tekeni" userId="0d32878a-f428-48df-b8bf-b7e12e62737f" providerId="ADAL" clId="{5564B242-61DA-458C-9D0D-418ED7073FCD}" dt="2025-08-26T22:54:09.900" v="4582" actId="47"/>
        <pc:sldMkLst>
          <pc:docMk/>
          <pc:sldMk cId="1960259222" sldId="316"/>
        </pc:sldMkLst>
      </pc:sldChg>
      <pc:sldChg chg="del">
        <pc:chgData name="Luzuko Tekeni" userId="0d32878a-f428-48df-b8bf-b7e12e62737f" providerId="ADAL" clId="{5564B242-61DA-458C-9D0D-418ED7073FCD}" dt="2025-08-26T22:54:15.702" v="4583" actId="47"/>
        <pc:sldMkLst>
          <pc:docMk/>
          <pc:sldMk cId="3707991357" sldId="317"/>
        </pc:sldMkLst>
      </pc:sldChg>
      <pc:sldChg chg="del">
        <pc:chgData name="Luzuko Tekeni" userId="0d32878a-f428-48df-b8bf-b7e12e62737f" providerId="ADAL" clId="{5564B242-61DA-458C-9D0D-418ED7073FCD}" dt="2025-08-26T22:54:23.402" v="4587" actId="47"/>
        <pc:sldMkLst>
          <pc:docMk/>
          <pc:sldMk cId="922353681" sldId="318"/>
        </pc:sldMkLst>
      </pc:sldChg>
      <pc:sldChg chg="addSp delSp modSp add del mod">
        <pc:chgData name="Luzuko Tekeni" userId="0d32878a-f428-48df-b8bf-b7e12e62737f" providerId="ADAL" clId="{5564B242-61DA-458C-9D0D-418ED7073FCD}" dt="2025-08-26T08:54:13.232" v="391" actId="14100"/>
        <pc:sldMkLst>
          <pc:docMk/>
          <pc:sldMk cId="4033024689" sldId="319"/>
        </pc:sldMkLst>
        <pc:picChg chg="add mod">
          <ac:chgData name="Luzuko Tekeni" userId="0d32878a-f428-48df-b8bf-b7e12e62737f" providerId="ADAL" clId="{5564B242-61DA-458C-9D0D-418ED7073FCD}" dt="2025-08-26T08:54:13.232" v="391" actId="14100"/>
          <ac:picMkLst>
            <pc:docMk/>
            <pc:sldMk cId="4033024689" sldId="319"/>
            <ac:picMk id="3" creationId="{CBEAB19F-91B1-5515-0B60-5A49046CCEAF}"/>
          </ac:picMkLst>
        </pc:picChg>
        <pc:picChg chg="del">
          <ac:chgData name="Luzuko Tekeni" userId="0d32878a-f428-48df-b8bf-b7e12e62737f" providerId="ADAL" clId="{5564B242-61DA-458C-9D0D-418ED7073FCD}" dt="2025-08-26T08:47:53.395" v="377" actId="478"/>
          <ac:picMkLst>
            <pc:docMk/>
            <pc:sldMk cId="4033024689" sldId="319"/>
            <ac:picMk id="8" creationId="{97A5CE25-03F7-7D17-DCA3-39305708F570}"/>
          </ac:picMkLst>
        </pc:picChg>
      </pc:sldChg>
      <pc:sldChg chg="addSp delSp modSp add mod ord">
        <pc:chgData name="Luzuko Tekeni" userId="0d32878a-f428-48df-b8bf-b7e12e62737f" providerId="ADAL" clId="{5564B242-61DA-458C-9D0D-418ED7073FCD}" dt="2025-08-26T08:55:58.189" v="408"/>
        <pc:sldMkLst>
          <pc:docMk/>
          <pc:sldMk cId="1332716869" sldId="320"/>
        </pc:sldMkLst>
        <pc:picChg chg="del">
          <ac:chgData name="Luzuko Tekeni" userId="0d32878a-f428-48df-b8bf-b7e12e62737f" providerId="ADAL" clId="{5564B242-61DA-458C-9D0D-418ED7073FCD}" dt="2025-08-26T08:53:34.971" v="382" actId="478"/>
          <ac:picMkLst>
            <pc:docMk/>
            <pc:sldMk cId="1332716869" sldId="320"/>
            <ac:picMk id="3" creationId="{1D15B4D0-47D1-03E0-8835-87C70B33F46B}"/>
          </ac:picMkLst>
        </pc:picChg>
        <pc:picChg chg="add mod">
          <ac:chgData name="Luzuko Tekeni" userId="0d32878a-f428-48df-b8bf-b7e12e62737f" providerId="ADAL" clId="{5564B242-61DA-458C-9D0D-418ED7073FCD}" dt="2025-08-26T08:55:14.598" v="404" actId="14100"/>
          <ac:picMkLst>
            <pc:docMk/>
            <pc:sldMk cId="1332716869" sldId="320"/>
            <ac:picMk id="5" creationId="{FEF6F3D1-51F0-8A74-DBEA-A7E3220291A8}"/>
          </ac:picMkLst>
        </pc:picChg>
      </pc:sldChg>
      <pc:sldChg chg="addSp delSp modSp add mod">
        <pc:chgData name="Luzuko Tekeni" userId="0d32878a-f428-48df-b8bf-b7e12e62737f" providerId="ADAL" clId="{5564B242-61DA-458C-9D0D-418ED7073FCD}" dt="2025-08-26T09:02:23.769" v="421" actId="14100"/>
        <pc:sldMkLst>
          <pc:docMk/>
          <pc:sldMk cId="870367011" sldId="321"/>
        </pc:sldMkLst>
        <pc:picChg chg="del">
          <ac:chgData name="Luzuko Tekeni" userId="0d32878a-f428-48df-b8bf-b7e12e62737f" providerId="ADAL" clId="{5564B242-61DA-458C-9D0D-418ED7073FCD}" dt="2025-08-26T09:00:10.619" v="410" actId="478"/>
          <ac:picMkLst>
            <pc:docMk/>
            <pc:sldMk cId="870367011" sldId="321"/>
            <ac:picMk id="3" creationId="{437E4B58-2445-B8BF-7B95-951FFACC1866}"/>
          </ac:picMkLst>
        </pc:picChg>
        <pc:picChg chg="add mod">
          <ac:chgData name="Luzuko Tekeni" userId="0d32878a-f428-48df-b8bf-b7e12e62737f" providerId="ADAL" clId="{5564B242-61DA-458C-9D0D-418ED7073FCD}" dt="2025-08-26T09:02:23.769" v="421" actId="14100"/>
          <ac:picMkLst>
            <pc:docMk/>
            <pc:sldMk cId="870367011" sldId="321"/>
            <ac:picMk id="5" creationId="{EBFAAB98-013A-DC5C-2C66-059FB75CF836}"/>
          </ac:picMkLst>
        </pc:picChg>
      </pc:sldChg>
      <pc:sldChg chg="addSp delSp modSp add mod">
        <pc:chgData name="Luzuko Tekeni" userId="0d32878a-f428-48df-b8bf-b7e12e62737f" providerId="ADAL" clId="{5564B242-61DA-458C-9D0D-418ED7073FCD}" dt="2025-08-26T09:08:07.253" v="432" actId="14100"/>
        <pc:sldMkLst>
          <pc:docMk/>
          <pc:sldMk cId="1103162058" sldId="322"/>
        </pc:sldMkLst>
        <pc:picChg chg="add mod">
          <ac:chgData name="Luzuko Tekeni" userId="0d32878a-f428-48df-b8bf-b7e12e62737f" providerId="ADAL" clId="{5564B242-61DA-458C-9D0D-418ED7073FCD}" dt="2025-08-26T09:08:07.253" v="432" actId="14100"/>
          <ac:picMkLst>
            <pc:docMk/>
            <pc:sldMk cId="1103162058" sldId="322"/>
            <ac:picMk id="3" creationId="{25A90639-57BB-986B-8718-4A39B934B07F}"/>
          </ac:picMkLst>
        </pc:picChg>
        <pc:picChg chg="del">
          <ac:chgData name="Luzuko Tekeni" userId="0d32878a-f428-48df-b8bf-b7e12e62737f" providerId="ADAL" clId="{5564B242-61DA-458C-9D0D-418ED7073FCD}" dt="2025-08-26T09:03:12.550" v="423" actId="478"/>
          <ac:picMkLst>
            <pc:docMk/>
            <pc:sldMk cId="1103162058" sldId="322"/>
            <ac:picMk id="5" creationId="{EA681067-D158-4279-4E41-D1DCCBF4716B}"/>
          </ac:picMkLst>
        </pc:picChg>
      </pc:sldChg>
      <pc:sldChg chg="addSp delSp modSp add mod ord">
        <pc:chgData name="Luzuko Tekeni" userId="0d32878a-f428-48df-b8bf-b7e12e62737f" providerId="ADAL" clId="{5564B242-61DA-458C-9D0D-418ED7073FCD}" dt="2025-08-26T14:14:31.469" v="582"/>
        <pc:sldMkLst>
          <pc:docMk/>
          <pc:sldMk cId="3210643910" sldId="323"/>
        </pc:sldMkLst>
        <pc:spChg chg="mod">
          <ac:chgData name="Luzuko Tekeni" userId="0d32878a-f428-48df-b8bf-b7e12e62737f" providerId="ADAL" clId="{5564B242-61DA-458C-9D0D-418ED7073FCD}" dt="2025-08-26T09:30:33.376" v="471" actId="1076"/>
          <ac:spMkLst>
            <pc:docMk/>
            <pc:sldMk cId="3210643910" sldId="323"/>
            <ac:spMk id="16" creationId="{7A964844-CB1B-CA28-2ECC-0E5F9A60665D}"/>
          </ac:spMkLst>
        </pc:spChg>
        <pc:spChg chg="mod">
          <ac:chgData name="Luzuko Tekeni" userId="0d32878a-f428-48df-b8bf-b7e12e62737f" providerId="ADAL" clId="{5564B242-61DA-458C-9D0D-418ED7073FCD}" dt="2025-08-26T09:30:26.237" v="470" actId="1076"/>
          <ac:spMkLst>
            <pc:docMk/>
            <pc:sldMk cId="3210643910" sldId="323"/>
            <ac:spMk id="17" creationId="{ACC569F9-F5A7-F06F-47A1-170DB785F9E1}"/>
          </ac:spMkLst>
        </pc:spChg>
        <pc:spChg chg="mod">
          <ac:chgData name="Luzuko Tekeni" userId="0d32878a-f428-48df-b8bf-b7e12e62737f" providerId="ADAL" clId="{5564B242-61DA-458C-9D0D-418ED7073FCD}" dt="2025-08-26T09:29:11.368" v="462" actId="14100"/>
          <ac:spMkLst>
            <pc:docMk/>
            <pc:sldMk cId="3210643910" sldId="323"/>
            <ac:spMk id="21" creationId="{220B6FE5-B18A-A4A2-804D-FC17BD6FECF9}"/>
          </ac:spMkLst>
        </pc:spChg>
        <pc:spChg chg="mod">
          <ac:chgData name="Luzuko Tekeni" userId="0d32878a-f428-48df-b8bf-b7e12e62737f" providerId="ADAL" clId="{5564B242-61DA-458C-9D0D-418ED7073FCD}" dt="2025-08-26T09:29:57.069" v="467"/>
          <ac:spMkLst>
            <pc:docMk/>
            <pc:sldMk cId="3210643910" sldId="323"/>
            <ac:spMk id="22" creationId="{71E88FF4-8053-5893-CA1D-6F8EC7148143}"/>
          </ac:spMkLst>
        </pc:spChg>
        <pc:grpChg chg="mod">
          <ac:chgData name="Luzuko Tekeni" userId="0d32878a-f428-48df-b8bf-b7e12e62737f" providerId="ADAL" clId="{5564B242-61DA-458C-9D0D-418ED7073FCD}" dt="2025-08-26T09:30:21.655" v="469" actId="1076"/>
          <ac:grpSpMkLst>
            <pc:docMk/>
            <pc:sldMk cId="3210643910" sldId="323"/>
            <ac:grpSpMk id="9" creationId="{13B1FC3A-40A8-B0B2-423D-12D65B3E5CDA}"/>
          </ac:grpSpMkLst>
        </pc:grpChg>
        <pc:grpChg chg="mod">
          <ac:chgData name="Luzuko Tekeni" userId="0d32878a-f428-48df-b8bf-b7e12e62737f" providerId="ADAL" clId="{5564B242-61DA-458C-9D0D-418ED7073FCD}" dt="2025-08-26T09:30:19.289" v="468" actId="1076"/>
          <ac:grpSpMkLst>
            <pc:docMk/>
            <pc:sldMk cId="3210643910" sldId="323"/>
            <ac:grpSpMk id="13" creationId="{1EF8344B-4FCE-C723-6148-8B60A9A318B7}"/>
          </ac:grpSpMkLst>
        </pc:grpChg>
        <pc:picChg chg="mod">
          <ac:chgData name="Luzuko Tekeni" userId="0d32878a-f428-48df-b8bf-b7e12e62737f" providerId="ADAL" clId="{5564B242-61DA-458C-9D0D-418ED7073FCD}" dt="2025-08-26T09:29:14.696" v="463" actId="1076"/>
          <ac:picMkLst>
            <pc:docMk/>
            <pc:sldMk cId="3210643910" sldId="323"/>
            <ac:picMk id="4" creationId="{6BE00F9D-B1C5-0ED9-3646-92FF8113117C}"/>
          </ac:picMkLst>
        </pc:picChg>
        <pc:picChg chg="add mod">
          <ac:chgData name="Luzuko Tekeni" userId="0d32878a-f428-48df-b8bf-b7e12e62737f" providerId="ADAL" clId="{5564B242-61DA-458C-9D0D-418ED7073FCD}" dt="2025-08-26T09:27:50.981" v="440" actId="962"/>
          <ac:picMkLst>
            <pc:docMk/>
            <pc:sldMk cId="3210643910" sldId="323"/>
            <ac:picMk id="5" creationId="{04F78CEB-194C-85CF-0B89-A3966511C7E5}"/>
          </ac:picMkLst>
        </pc:picChg>
        <pc:picChg chg="add mod">
          <ac:chgData name="Luzuko Tekeni" userId="0d32878a-f428-48df-b8bf-b7e12e62737f" providerId="ADAL" clId="{5564B242-61DA-458C-9D0D-418ED7073FCD}" dt="2025-08-26T14:14:31.469" v="582"/>
          <ac:picMkLst>
            <pc:docMk/>
            <pc:sldMk cId="3210643910" sldId="323"/>
            <ac:picMk id="6" creationId="{52872829-B624-E699-6B17-E3EBA38416F7}"/>
          </ac:picMkLst>
        </pc:picChg>
        <pc:picChg chg="del">
          <ac:chgData name="Luzuko Tekeni" userId="0d32878a-f428-48df-b8bf-b7e12e62737f" providerId="ADAL" clId="{5564B242-61DA-458C-9D0D-418ED7073FCD}" dt="2025-08-26T09:27:37.316" v="436" actId="478"/>
          <ac:picMkLst>
            <pc:docMk/>
            <pc:sldMk cId="3210643910" sldId="323"/>
            <ac:picMk id="19" creationId="{B6888ADC-CBEE-513A-35EA-BC2D1E61F84A}"/>
          </ac:picMkLst>
        </pc:picChg>
      </pc:sldChg>
      <pc:sldChg chg="addSp delSp modSp add mod ord">
        <pc:chgData name="Luzuko Tekeni" userId="0d32878a-f428-48df-b8bf-b7e12e62737f" providerId="ADAL" clId="{5564B242-61DA-458C-9D0D-418ED7073FCD}" dt="2025-08-26T22:53:56.312" v="4578"/>
        <pc:sldMkLst>
          <pc:docMk/>
          <pc:sldMk cId="97520085" sldId="324"/>
        </pc:sldMkLst>
        <pc:spChg chg="add mod">
          <ac:chgData name="Luzuko Tekeni" userId="0d32878a-f428-48df-b8bf-b7e12e62737f" providerId="ADAL" clId="{5564B242-61DA-458C-9D0D-418ED7073FCD}" dt="2025-08-26T15:41:05.252" v="1703" actId="207"/>
          <ac:spMkLst>
            <pc:docMk/>
            <pc:sldMk cId="97520085" sldId="324"/>
            <ac:spMk id="7" creationId="{FD098489-869E-2FB0-78A7-B4F5693A4B1F}"/>
          </ac:spMkLst>
        </pc:spChg>
        <pc:picChg chg="del">
          <ac:chgData name="Luzuko Tekeni" userId="0d32878a-f428-48df-b8bf-b7e12e62737f" providerId="ADAL" clId="{5564B242-61DA-458C-9D0D-418ED7073FCD}" dt="2025-08-26T09:37:13.255" v="475" actId="478"/>
          <ac:picMkLst>
            <pc:docMk/>
            <pc:sldMk cId="97520085" sldId="324"/>
            <ac:picMk id="3" creationId="{F2663044-0801-8C5B-CF3F-480CF9528EB9}"/>
          </ac:picMkLst>
        </pc:picChg>
        <pc:picChg chg="add mod">
          <ac:chgData name="Luzuko Tekeni" userId="0d32878a-f428-48df-b8bf-b7e12e62737f" providerId="ADAL" clId="{5564B242-61DA-458C-9D0D-418ED7073FCD}" dt="2025-08-26T09:37:29.657" v="479" actId="1076"/>
          <ac:picMkLst>
            <pc:docMk/>
            <pc:sldMk cId="97520085" sldId="324"/>
            <ac:picMk id="5" creationId="{3DA50CFE-91C5-E40D-F2EF-5D45FB350C27}"/>
          </ac:picMkLst>
        </pc:picChg>
      </pc:sldChg>
      <pc:sldChg chg="addSp delSp modSp add mod ord">
        <pc:chgData name="Luzuko Tekeni" userId="0d32878a-f428-48df-b8bf-b7e12e62737f" providerId="ADAL" clId="{5564B242-61DA-458C-9D0D-418ED7073FCD}" dt="2025-08-26T22:53:58.723" v="4580"/>
        <pc:sldMkLst>
          <pc:docMk/>
          <pc:sldMk cId="929914054" sldId="325"/>
        </pc:sldMkLst>
        <pc:spChg chg="mod">
          <ac:chgData name="Luzuko Tekeni" userId="0d32878a-f428-48df-b8bf-b7e12e62737f" providerId="ADAL" clId="{5564B242-61DA-458C-9D0D-418ED7073FCD}" dt="2025-08-26T15:41:10.606" v="1704" actId="207"/>
          <ac:spMkLst>
            <pc:docMk/>
            <pc:sldMk cId="929914054" sldId="325"/>
            <ac:spMk id="7" creationId="{D51A302F-617C-EF06-1D1F-EEBF7B6A9DF8}"/>
          </ac:spMkLst>
        </pc:spChg>
        <pc:spChg chg="add mod">
          <ac:chgData name="Luzuko Tekeni" userId="0d32878a-f428-48df-b8bf-b7e12e62737f" providerId="ADAL" clId="{5564B242-61DA-458C-9D0D-418ED7073FCD}" dt="2025-08-26T13:46:45.485" v="538" actId="1076"/>
          <ac:spMkLst>
            <pc:docMk/>
            <pc:sldMk cId="929914054" sldId="325"/>
            <ac:spMk id="8" creationId="{492D07C8-8CB8-51BA-25FB-4132BEAA9EE0}"/>
          </ac:spMkLst>
        </pc:spChg>
        <pc:spChg chg="add mod">
          <ac:chgData name="Luzuko Tekeni" userId="0d32878a-f428-48df-b8bf-b7e12e62737f" providerId="ADAL" clId="{5564B242-61DA-458C-9D0D-418ED7073FCD}" dt="2025-08-26T13:46:49.275" v="540" actId="571"/>
          <ac:spMkLst>
            <pc:docMk/>
            <pc:sldMk cId="929914054" sldId="325"/>
            <ac:spMk id="10" creationId="{DD0A7822-1C4C-6F31-8D28-ED2900C4B4FB}"/>
          </ac:spMkLst>
        </pc:spChg>
        <pc:spChg chg="add mod">
          <ac:chgData name="Luzuko Tekeni" userId="0d32878a-f428-48df-b8bf-b7e12e62737f" providerId="ADAL" clId="{5564B242-61DA-458C-9D0D-418ED7073FCD}" dt="2025-08-26T13:47:38.636" v="574" actId="1076"/>
          <ac:spMkLst>
            <pc:docMk/>
            <pc:sldMk cId="929914054" sldId="325"/>
            <ac:spMk id="11" creationId="{EE9AD7DD-1230-D550-C84F-DCB23EDDB506}"/>
          </ac:spMkLst>
        </pc:spChg>
        <pc:spChg chg="add mod">
          <ac:chgData name="Luzuko Tekeni" userId="0d32878a-f428-48df-b8bf-b7e12e62737f" providerId="ADAL" clId="{5564B242-61DA-458C-9D0D-418ED7073FCD}" dt="2025-08-26T13:47:51.063" v="577" actId="1076"/>
          <ac:spMkLst>
            <pc:docMk/>
            <pc:sldMk cId="929914054" sldId="325"/>
            <ac:spMk id="12" creationId="{D8249528-68B7-D432-95F4-51A95281E0DE}"/>
          </ac:spMkLst>
        </pc:spChg>
        <pc:spChg chg="add mod">
          <ac:chgData name="Luzuko Tekeni" userId="0d32878a-f428-48df-b8bf-b7e12e62737f" providerId="ADAL" clId="{5564B242-61DA-458C-9D0D-418ED7073FCD}" dt="2025-08-26T13:47:53.478" v="578" actId="1076"/>
          <ac:spMkLst>
            <pc:docMk/>
            <pc:sldMk cId="929914054" sldId="325"/>
            <ac:spMk id="13" creationId="{3EE7BD00-C97F-5070-2231-1CE5943FBFD7}"/>
          </ac:spMkLst>
        </pc:spChg>
        <pc:picChg chg="add del mod">
          <ac:chgData name="Luzuko Tekeni" userId="0d32878a-f428-48df-b8bf-b7e12e62737f" providerId="ADAL" clId="{5564B242-61DA-458C-9D0D-418ED7073FCD}" dt="2025-08-26T13:48:29.411" v="579" actId="478"/>
          <ac:picMkLst>
            <pc:docMk/>
            <pc:sldMk cId="929914054" sldId="325"/>
            <ac:picMk id="3" creationId="{7A260AF2-5343-2CE2-2285-892B50EC7179}"/>
          </ac:picMkLst>
        </pc:picChg>
        <pc:picChg chg="del">
          <ac:chgData name="Luzuko Tekeni" userId="0d32878a-f428-48df-b8bf-b7e12e62737f" providerId="ADAL" clId="{5564B242-61DA-458C-9D0D-418ED7073FCD}" dt="2025-08-26T13:38:25.911" v="513" actId="478"/>
          <ac:picMkLst>
            <pc:docMk/>
            <pc:sldMk cId="929914054" sldId="325"/>
            <ac:picMk id="5" creationId="{FEB78402-86A5-A4FE-0302-880317805153}"/>
          </ac:picMkLst>
        </pc:picChg>
        <pc:picChg chg="add mod">
          <ac:chgData name="Luzuko Tekeni" userId="0d32878a-f428-48df-b8bf-b7e12e62737f" providerId="ADAL" clId="{5564B242-61DA-458C-9D0D-418ED7073FCD}" dt="2025-08-26T13:46:49.275" v="540" actId="571"/>
          <ac:picMkLst>
            <pc:docMk/>
            <pc:sldMk cId="929914054" sldId="325"/>
            <ac:picMk id="9" creationId="{4C744D7D-5546-0655-EEDC-F621E07E4527}"/>
          </ac:picMkLst>
        </pc:picChg>
        <pc:picChg chg="add mod">
          <ac:chgData name="Luzuko Tekeni" userId="0d32878a-f428-48df-b8bf-b7e12e62737f" providerId="ADAL" clId="{5564B242-61DA-458C-9D0D-418ED7073FCD}" dt="2025-08-26T13:48:41.403" v="581" actId="27614"/>
          <ac:picMkLst>
            <pc:docMk/>
            <pc:sldMk cId="929914054" sldId="325"/>
            <ac:picMk id="15" creationId="{645B8122-BC03-84BA-ADC7-6EB711839E48}"/>
          </ac:picMkLst>
        </pc:picChg>
      </pc:sldChg>
      <pc:sldChg chg="addSp delSp modSp add mod ord">
        <pc:chgData name="Luzuko Tekeni" userId="0d32878a-f428-48df-b8bf-b7e12e62737f" providerId="ADAL" clId="{5564B242-61DA-458C-9D0D-418ED7073FCD}" dt="2025-08-26T22:02:26.277" v="3376" actId="1076"/>
        <pc:sldMkLst>
          <pc:docMk/>
          <pc:sldMk cId="3536547310" sldId="326"/>
        </pc:sldMkLst>
        <pc:spChg chg="add mod">
          <ac:chgData name="Luzuko Tekeni" userId="0d32878a-f428-48df-b8bf-b7e12e62737f" providerId="ADAL" clId="{5564B242-61DA-458C-9D0D-418ED7073FCD}" dt="2025-08-26T15:41:38.852" v="1705" actId="207"/>
          <ac:spMkLst>
            <pc:docMk/>
            <pc:sldMk cId="3536547310" sldId="326"/>
            <ac:spMk id="2" creationId="{C4BC3E4C-4AB0-3488-93F8-1CBE07446AFD}"/>
          </ac:spMkLst>
        </pc:spChg>
        <pc:spChg chg="add mod">
          <ac:chgData name="Luzuko Tekeni" userId="0d32878a-f428-48df-b8bf-b7e12e62737f" providerId="ADAL" clId="{5564B242-61DA-458C-9D0D-418ED7073FCD}" dt="2025-08-26T22:02:24.896" v="3375" actId="1582"/>
          <ac:spMkLst>
            <pc:docMk/>
            <pc:sldMk cId="3536547310" sldId="326"/>
            <ac:spMk id="5" creationId="{9F0739EE-8741-555B-05C0-C62FC314648A}"/>
          </ac:spMkLst>
        </pc:spChg>
        <pc:spChg chg="add mod">
          <ac:chgData name="Luzuko Tekeni" userId="0d32878a-f428-48df-b8bf-b7e12e62737f" providerId="ADAL" clId="{5564B242-61DA-458C-9D0D-418ED7073FCD}" dt="2025-08-26T22:02:24.896" v="3375" actId="1582"/>
          <ac:spMkLst>
            <pc:docMk/>
            <pc:sldMk cId="3536547310" sldId="326"/>
            <ac:spMk id="7" creationId="{BAA61FC5-F719-9FF3-DDF6-FB91C18EA0AB}"/>
          </ac:spMkLst>
        </pc:spChg>
        <pc:spChg chg="add mod">
          <ac:chgData name="Luzuko Tekeni" userId="0d32878a-f428-48df-b8bf-b7e12e62737f" providerId="ADAL" clId="{5564B242-61DA-458C-9D0D-418ED7073FCD}" dt="2025-08-26T22:02:24.896" v="3375" actId="1582"/>
          <ac:spMkLst>
            <pc:docMk/>
            <pc:sldMk cId="3536547310" sldId="326"/>
            <ac:spMk id="8" creationId="{DADA94B2-2E7C-5AE6-7D92-4DD67D3BBEE8}"/>
          </ac:spMkLst>
        </pc:spChg>
        <pc:spChg chg="add mod">
          <ac:chgData name="Luzuko Tekeni" userId="0d32878a-f428-48df-b8bf-b7e12e62737f" providerId="ADAL" clId="{5564B242-61DA-458C-9D0D-418ED7073FCD}" dt="2025-08-26T22:02:24.896" v="3375" actId="1582"/>
          <ac:spMkLst>
            <pc:docMk/>
            <pc:sldMk cId="3536547310" sldId="326"/>
            <ac:spMk id="9" creationId="{D9C7F65D-4845-1B33-D024-697470E0B0F5}"/>
          </ac:spMkLst>
        </pc:spChg>
        <pc:spChg chg="add mod">
          <ac:chgData name="Luzuko Tekeni" userId="0d32878a-f428-48df-b8bf-b7e12e62737f" providerId="ADAL" clId="{5564B242-61DA-458C-9D0D-418ED7073FCD}" dt="2025-08-26T22:02:24.896" v="3375" actId="1582"/>
          <ac:spMkLst>
            <pc:docMk/>
            <pc:sldMk cId="3536547310" sldId="326"/>
            <ac:spMk id="10" creationId="{CB5D2865-2281-C8D2-1426-16211CA4E822}"/>
          </ac:spMkLst>
        </pc:spChg>
        <pc:spChg chg="add mod">
          <ac:chgData name="Luzuko Tekeni" userId="0d32878a-f428-48df-b8bf-b7e12e62737f" providerId="ADAL" clId="{5564B242-61DA-458C-9D0D-418ED7073FCD}" dt="2025-08-26T14:48:01.304" v="724"/>
          <ac:spMkLst>
            <pc:docMk/>
            <pc:sldMk cId="3536547310" sldId="326"/>
            <ac:spMk id="11" creationId="{CE12CC3B-E30C-A3DB-35C9-2A31F6B54C82}"/>
          </ac:spMkLst>
        </pc:spChg>
        <pc:spChg chg="add mod">
          <ac:chgData name="Luzuko Tekeni" userId="0d32878a-f428-48df-b8bf-b7e12e62737f" providerId="ADAL" clId="{5564B242-61DA-458C-9D0D-418ED7073FCD}" dt="2025-08-26T14:54:23.344" v="881" actId="1076"/>
          <ac:spMkLst>
            <pc:docMk/>
            <pc:sldMk cId="3536547310" sldId="326"/>
            <ac:spMk id="14" creationId="{BA9D61B3-856C-737F-2FFB-008FAE8B4615}"/>
          </ac:spMkLst>
        </pc:spChg>
        <pc:spChg chg="add mod">
          <ac:chgData name="Luzuko Tekeni" userId="0d32878a-f428-48df-b8bf-b7e12e62737f" providerId="ADAL" clId="{5564B242-61DA-458C-9D0D-418ED7073FCD}" dt="2025-08-26T14:54:50.284" v="902" actId="14100"/>
          <ac:spMkLst>
            <pc:docMk/>
            <pc:sldMk cId="3536547310" sldId="326"/>
            <ac:spMk id="15" creationId="{071839F3-2A5E-7528-679B-6773D3DCC9B4}"/>
          </ac:spMkLst>
        </pc:spChg>
        <pc:spChg chg="add mod">
          <ac:chgData name="Luzuko Tekeni" userId="0d32878a-f428-48df-b8bf-b7e12e62737f" providerId="ADAL" clId="{5564B242-61DA-458C-9D0D-418ED7073FCD}" dt="2025-08-26T14:55:06.359" v="906" actId="1076"/>
          <ac:spMkLst>
            <pc:docMk/>
            <pc:sldMk cId="3536547310" sldId="326"/>
            <ac:spMk id="16" creationId="{60DD6060-3769-9254-13C1-1648073855EE}"/>
          </ac:spMkLst>
        </pc:spChg>
        <pc:picChg chg="del">
          <ac:chgData name="Luzuko Tekeni" userId="0d32878a-f428-48df-b8bf-b7e12e62737f" providerId="ADAL" clId="{5564B242-61DA-458C-9D0D-418ED7073FCD}" dt="2025-08-26T14:14:57.467" v="584" actId="478"/>
          <ac:picMkLst>
            <pc:docMk/>
            <pc:sldMk cId="3536547310" sldId="326"/>
            <ac:picMk id="3" creationId="{369822ED-CBA4-BD27-102C-BE32CBA13D01}"/>
          </ac:picMkLst>
        </pc:picChg>
        <pc:picChg chg="mod">
          <ac:chgData name="Luzuko Tekeni" userId="0d32878a-f428-48df-b8bf-b7e12e62737f" providerId="ADAL" clId="{5564B242-61DA-458C-9D0D-418ED7073FCD}" dt="2025-08-26T14:53:20.206" v="865" actId="1076"/>
          <ac:picMkLst>
            <pc:docMk/>
            <pc:sldMk cId="3536547310" sldId="326"/>
            <ac:picMk id="4" creationId="{023B873E-C6AD-C485-E693-B7BE8F2E951D}"/>
          </ac:picMkLst>
        </pc:picChg>
        <pc:picChg chg="mod">
          <ac:chgData name="Luzuko Tekeni" userId="0d32878a-f428-48df-b8bf-b7e12e62737f" providerId="ADAL" clId="{5564B242-61DA-458C-9D0D-418ED7073FCD}" dt="2025-08-26T22:02:26.277" v="3376" actId="1076"/>
          <ac:picMkLst>
            <pc:docMk/>
            <pc:sldMk cId="3536547310" sldId="326"/>
            <ac:picMk id="6" creationId="{B6B09C42-63B9-33A7-D1F3-722C40B98876}"/>
          </ac:picMkLst>
        </pc:picChg>
        <pc:picChg chg="add mod ord">
          <ac:chgData name="Luzuko Tekeni" userId="0d32878a-f428-48df-b8bf-b7e12e62737f" providerId="ADAL" clId="{5564B242-61DA-458C-9D0D-418ED7073FCD}" dt="2025-08-26T14:52:55.833" v="860" actId="1076"/>
          <ac:picMkLst>
            <pc:docMk/>
            <pc:sldMk cId="3536547310" sldId="326"/>
            <ac:picMk id="13" creationId="{A1376B2F-C869-CB2C-D098-1D5C627CC48C}"/>
          </ac:picMkLst>
        </pc:picChg>
      </pc:sldChg>
      <pc:sldChg chg="addSp delSp modSp add mod modAnim">
        <pc:chgData name="Luzuko Tekeni" userId="0d32878a-f428-48df-b8bf-b7e12e62737f" providerId="ADAL" clId="{5564B242-61DA-458C-9D0D-418ED7073FCD}" dt="2025-08-27T21:20:59.817" v="4704" actId="20577"/>
        <pc:sldMkLst>
          <pc:docMk/>
          <pc:sldMk cId="499424001" sldId="327"/>
        </pc:sldMkLst>
        <pc:spChg chg="mod">
          <ac:chgData name="Luzuko Tekeni" userId="0d32878a-f428-48df-b8bf-b7e12e62737f" providerId="ADAL" clId="{5564B242-61DA-458C-9D0D-418ED7073FCD}" dt="2025-08-26T15:40:58.397" v="1702" actId="207"/>
          <ac:spMkLst>
            <pc:docMk/>
            <pc:sldMk cId="499424001" sldId="327"/>
            <ac:spMk id="2" creationId="{C13C8D26-CDC9-1ABF-84DC-DC14BD13A279}"/>
          </ac:spMkLst>
        </pc:spChg>
        <pc:spChg chg="add del mod">
          <ac:chgData name="Luzuko Tekeni" userId="0d32878a-f428-48df-b8bf-b7e12e62737f" providerId="ADAL" clId="{5564B242-61DA-458C-9D0D-418ED7073FCD}" dt="2025-08-26T15:22:04.320" v="1380" actId="478"/>
          <ac:spMkLst>
            <pc:docMk/>
            <pc:sldMk cId="499424001" sldId="327"/>
            <ac:spMk id="3" creationId="{C3C20461-4C24-2A28-3E3B-5772A475BADB}"/>
          </ac:spMkLst>
        </pc:spChg>
        <pc:spChg chg="del">
          <ac:chgData name="Luzuko Tekeni" userId="0d32878a-f428-48df-b8bf-b7e12e62737f" providerId="ADAL" clId="{5564B242-61DA-458C-9D0D-418ED7073FCD}" dt="2025-08-26T14:55:43.708" v="918" actId="478"/>
          <ac:spMkLst>
            <pc:docMk/>
            <pc:sldMk cId="499424001" sldId="327"/>
            <ac:spMk id="5" creationId="{56CB9065-B06F-25CE-4A9D-9E424D5BF40D}"/>
          </ac:spMkLst>
        </pc:spChg>
        <pc:spChg chg="del">
          <ac:chgData name="Luzuko Tekeni" userId="0d32878a-f428-48df-b8bf-b7e12e62737f" providerId="ADAL" clId="{5564B242-61DA-458C-9D0D-418ED7073FCD}" dt="2025-08-26T14:55:42.299" v="917" actId="478"/>
          <ac:spMkLst>
            <pc:docMk/>
            <pc:sldMk cId="499424001" sldId="327"/>
            <ac:spMk id="7" creationId="{32B6FAFA-185E-CD80-CA99-2955AA5369BE}"/>
          </ac:spMkLst>
        </pc:spChg>
        <pc:spChg chg="del">
          <ac:chgData name="Luzuko Tekeni" userId="0d32878a-f428-48df-b8bf-b7e12e62737f" providerId="ADAL" clId="{5564B242-61DA-458C-9D0D-418ED7073FCD}" dt="2025-08-26T14:55:46.974" v="920" actId="478"/>
          <ac:spMkLst>
            <pc:docMk/>
            <pc:sldMk cId="499424001" sldId="327"/>
            <ac:spMk id="8" creationId="{2F5F7837-84F1-4FCE-09EA-11687AD98791}"/>
          </ac:spMkLst>
        </pc:spChg>
        <pc:spChg chg="del">
          <ac:chgData name="Luzuko Tekeni" userId="0d32878a-f428-48df-b8bf-b7e12e62737f" providerId="ADAL" clId="{5564B242-61DA-458C-9D0D-418ED7073FCD}" dt="2025-08-26T14:55:34.324" v="915" actId="478"/>
          <ac:spMkLst>
            <pc:docMk/>
            <pc:sldMk cId="499424001" sldId="327"/>
            <ac:spMk id="9" creationId="{274A7FB6-77AF-2BC6-F3E4-D5259AF03B4A}"/>
          </ac:spMkLst>
        </pc:spChg>
        <pc:spChg chg="del">
          <ac:chgData name="Luzuko Tekeni" userId="0d32878a-f428-48df-b8bf-b7e12e62737f" providerId="ADAL" clId="{5564B242-61DA-458C-9D0D-418ED7073FCD}" dt="2025-08-26T14:55:27.330" v="911" actId="478"/>
          <ac:spMkLst>
            <pc:docMk/>
            <pc:sldMk cId="499424001" sldId="327"/>
            <ac:spMk id="10" creationId="{7B767A60-9A5F-DFBF-FFFC-C3A2E6D00415}"/>
          </ac:spMkLst>
        </pc:spChg>
        <pc:spChg chg="add del mod">
          <ac:chgData name="Luzuko Tekeni" userId="0d32878a-f428-48df-b8bf-b7e12e62737f" providerId="ADAL" clId="{5564B242-61DA-458C-9D0D-418ED7073FCD}" dt="2025-08-26T15:22:10.657" v="1384" actId="478"/>
          <ac:spMkLst>
            <pc:docMk/>
            <pc:sldMk cId="499424001" sldId="327"/>
            <ac:spMk id="11" creationId="{8E8473C5-85E4-029A-9AA8-5EF0BF708F1A}"/>
          </ac:spMkLst>
        </pc:spChg>
        <pc:spChg chg="add del mod">
          <ac:chgData name="Luzuko Tekeni" userId="0d32878a-f428-48df-b8bf-b7e12e62737f" providerId="ADAL" clId="{5564B242-61DA-458C-9D0D-418ED7073FCD}" dt="2025-08-26T15:22:13.630" v="1386" actId="478"/>
          <ac:spMkLst>
            <pc:docMk/>
            <pc:sldMk cId="499424001" sldId="327"/>
            <ac:spMk id="12" creationId="{AE2BDE81-215A-0FA1-6871-C79B5007642A}"/>
          </ac:spMkLst>
        </pc:spChg>
        <pc:spChg chg="del">
          <ac:chgData name="Luzuko Tekeni" userId="0d32878a-f428-48df-b8bf-b7e12e62737f" providerId="ADAL" clId="{5564B242-61DA-458C-9D0D-418ED7073FCD}" dt="2025-08-26T14:55:45.619" v="919" actId="478"/>
          <ac:spMkLst>
            <pc:docMk/>
            <pc:sldMk cId="499424001" sldId="327"/>
            <ac:spMk id="14" creationId="{296D6DCA-50DD-E42A-DDA8-389F54A2E9D1}"/>
          </ac:spMkLst>
        </pc:spChg>
        <pc:spChg chg="del">
          <ac:chgData name="Luzuko Tekeni" userId="0d32878a-f428-48df-b8bf-b7e12e62737f" providerId="ADAL" clId="{5564B242-61DA-458C-9D0D-418ED7073FCD}" dt="2025-08-26T14:55:37.611" v="916" actId="478"/>
          <ac:spMkLst>
            <pc:docMk/>
            <pc:sldMk cId="499424001" sldId="327"/>
            <ac:spMk id="15" creationId="{C00E9B66-6B61-DDE4-4E1C-56FB6A114ADC}"/>
          </ac:spMkLst>
        </pc:spChg>
        <pc:spChg chg="del">
          <ac:chgData name="Luzuko Tekeni" userId="0d32878a-f428-48df-b8bf-b7e12e62737f" providerId="ADAL" clId="{5564B242-61DA-458C-9D0D-418ED7073FCD}" dt="2025-08-26T14:55:29.113" v="912" actId="478"/>
          <ac:spMkLst>
            <pc:docMk/>
            <pc:sldMk cId="499424001" sldId="327"/>
            <ac:spMk id="16" creationId="{5FD4BDD1-3F41-6A44-B25B-BA3983D453F4}"/>
          </ac:spMkLst>
        </pc:spChg>
        <pc:spChg chg="add del mod">
          <ac:chgData name="Luzuko Tekeni" userId="0d32878a-f428-48df-b8bf-b7e12e62737f" providerId="ADAL" clId="{5564B242-61DA-458C-9D0D-418ED7073FCD}" dt="2025-08-26T15:22:25.044" v="1393" actId="478"/>
          <ac:spMkLst>
            <pc:docMk/>
            <pc:sldMk cId="499424001" sldId="327"/>
            <ac:spMk id="17" creationId="{7E3FEA7F-D3B0-2F06-B044-2966FF01FF29}"/>
          </ac:spMkLst>
        </pc:spChg>
        <pc:spChg chg="add del mod">
          <ac:chgData name="Luzuko Tekeni" userId="0d32878a-f428-48df-b8bf-b7e12e62737f" providerId="ADAL" clId="{5564B242-61DA-458C-9D0D-418ED7073FCD}" dt="2025-08-26T15:22:31.055" v="1396" actId="478"/>
          <ac:spMkLst>
            <pc:docMk/>
            <pc:sldMk cId="499424001" sldId="327"/>
            <ac:spMk id="18" creationId="{E30DFC83-7CB7-BFFF-6C2C-390368472457}"/>
          </ac:spMkLst>
        </pc:spChg>
        <pc:spChg chg="add del mod">
          <ac:chgData name="Luzuko Tekeni" userId="0d32878a-f428-48df-b8bf-b7e12e62737f" providerId="ADAL" clId="{5564B242-61DA-458C-9D0D-418ED7073FCD}" dt="2025-08-26T15:22:02.922" v="1379" actId="478"/>
          <ac:spMkLst>
            <pc:docMk/>
            <pc:sldMk cId="499424001" sldId="327"/>
            <ac:spMk id="19" creationId="{40A36772-5EBB-C42C-2496-A7C71CF3D8CD}"/>
          </ac:spMkLst>
        </pc:spChg>
        <pc:spChg chg="add del mod">
          <ac:chgData name="Luzuko Tekeni" userId="0d32878a-f428-48df-b8bf-b7e12e62737f" providerId="ADAL" clId="{5564B242-61DA-458C-9D0D-418ED7073FCD}" dt="2025-08-26T15:22:09.213" v="1383" actId="478"/>
          <ac:spMkLst>
            <pc:docMk/>
            <pc:sldMk cId="499424001" sldId="327"/>
            <ac:spMk id="20" creationId="{19E81DFC-6333-EBC1-65CA-335FD53BBCC0}"/>
          </ac:spMkLst>
        </pc:spChg>
        <pc:spChg chg="add del mod">
          <ac:chgData name="Luzuko Tekeni" userId="0d32878a-f428-48df-b8bf-b7e12e62737f" providerId="ADAL" clId="{5564B242-61DA-458C-9D0D-418ED7073FCD}" dt="2025-08-26T15:22:16.393" v="1388" actId="478"/>
          <ac:spMkLst>
            <pc:docMk/>
            <pc:sldMk cId="499424001" sldId="327"/>
            <ac:spMk id="21" creationId="{F425B1D4-B72C-2E27-C92E-43E8564AC881}"/>
          </ac:spMkLst>
        </pc:spChg>
        <pc:spChg chg="add del mod">
          <ac:chgData name="Luzuko Tekeni" userId="0d32878a-f428-48df-b8bf-b7e12e62737f" providerId="ADAL" clId="{5564B242-61DA-458C-9D0D-418ED7073FCD}" dt="2025-08-26T15:22:18.952" v="1389" actId="478"/>
          <ac:spMkLst>
            <pc:docMk/>
            <pc:sldMk cId="499424001" sldId="327"/>
            <ac:spMk id="22" creationId="{6646A6A9-B4EA-C37B-8548-890BF799DB69}"/>
          </ac:spMkLst>
        </pc:spChg>
        <pc:spChg chg="add del mod">
          <ac:chgData name="Luzuko Tekeni" userId="0d32878a-f428-48df-b8bf-b7e12e62737f" providerId="ADAL" clId="{5564B242-61DA-458C-9D0D-418ED7073FCD}" dt="2025-08-26T15:22:19.926" v="1390" actId="478"/>
          <ac:spMkLst>
            <pc:docMk/>
            <pc:sldMk cId="499424001" sldId="327"/>
            <ac:spMk id="23" creationId="{18A2CC1A-039B-6EAC-9135-8129C1106C27}"/>
          </ac:spMkLst>
        </pc:spChg>
        <pc:spChg chg="add del mod">
          <ac:chgData name="Luzuko Tekeni" userId="0d32878a-f428-48df-b8bf-b7e12e62737f" providerId="ADAL" clId="{5564B242-61DA-458C-9D0D-418ED7073FCD}" dt="2025-08-26T15:22:08.146" v="1382" actId="478"/>
          <ac:spMkLst>
            <pc:docMk/>
            <pc:sldMk cId="499424001" sldId="327"/>
            <ac:spMk id="24" creationId="{68618BD2-3668-0540-FDD2-70CE1794C586}"/>
          </ac:spMkLst>
        </pc:spChg>
        <pc:spChg chg="add del mod">
          <ac:chgData name="Luzuko Tekeni" userId="0d32878a-f428-48df-b8bf-b7e12e62737f" providerId="ADAL" clId="{5564B242-61DA-458C-9D0D-418ED7073FCD}" dt="2025-08-26T15:22:06.445" v="1381" actId="478"/>
          <ac:spMkLst>
            <pc:docMk/>
            <pc:sldMk cId="499424001" sldId="327"/>
            <ac:spMk id="25" creationId="{8F10A988-04D6-F5A4-395E-1235AD924EC2}"/>
          </ac:spMkLst>
        </pc:spChg>
        <pc:spChg chg="add del mod">
          <ac:chgData name="Luzuko Tekeni" userId="0d32878a-f428-48df-b8bf-b7e12e62737f" providerId="ADAL" clId="{5564B242-61DA-458C-9D0D-418ED7073FCD}" dt="2025-08-26T15:22:12.716" v="1385" actId="478"/>
          <ac:spMkLst>
            <pc:docMk/>
            <pc:sldMk cId="499424001" sldId="327"/>
            <ac:spMk id="26" creationId="{8E8B5222-8214-E8C4-1614-AA5069613BD8}"/>
          </ac:spMkLst>
        </pc:spChg>
        <pc:spChg chg="mod">
          <ac:chgData name="Luzuko Tekeni" userId="0d32878a-f428-48df-b8bf-b7e12e62737f" providerId="ADAL" clId="{5564B242-61DA-458C-9D0D-418ED7073FCD}" dt="2025-08-26T15:25:28.942" v="1491" actId="20577"/>
          <ac:spMkLst>
            <pc:docMk/>
            <pc:sldMk cId="499424001" sldId="327"/>
            <ac:spMk id="29" creationId="{41406E1E-FDF8-5E6B-CF81-FAD0F2C4F788}"/>
          </ac:spMkLst>
        </pc:spChg>
        <pc:spChg chg="mod">
          <ac:chgData name="Luzuko Tekeni" userId="0d32878a-f428-48df-b8bf-b7e12e62737f" providerId="ADAL" clId="{5564B242-61DA-458C-9D0D-418ED7073FCD}" dt="2025-08-26T15:23:28.931" v="1397"/>
          <ac:spMkLst>
            <pc:docMk/>
            <pc:sldMk cId="499424001" sldId="327"/>
            <ac:spMk id="32" creationId="{83AFAABE-9C86-915D-389B-C83AE9676DB7}"/>
          </ac:spMkLst>
        </pc:spChg>
        <pc:spChg chg="mod">
          <ac:chgData name="Luzuko Tekeni" userId="0d32878a-f428-48df-b8bf-b7e12e62737f" providerId="ADAL" clId="{5564B242-61DA-458C-9D0D-418ED7073FCD}" dt="2025-08-26T15:23:28.931" v="1397"/>
          <ac:spMkLst>
            <pc:docMk/>
            <pc:sldMk cId="499424001" sldId="327"/>
            <ac:spMk id="35" creationId="{40727703-E4FC-75BB-2629-3E6D10DCDB22}"/>
          </ac:spMkLst>
        </pc:spChg>
        <pc:spChg chg="mod">
          <ac:chgData name="Luzuko Tekeni" userId="0d32878a-f428-48df-b8bf-b7e12e62737f" providerId="ADAL" clId="{5564B242-61DA-458C-9D0D-418ED7073FCD}" dt="2025-08-26T20:48:06.660" v="1785" actId="1076"/>
          <ac:spMkLst>
            <pc:docMk/>
            <pc:sldMk cId="499424001" sldId="327"/>
            <ac:spMk id="43" creationId="{9BA819F6-0799-51BB-342C-A8CDB1CAFB18}"/>
          </ac:spMkLst>
        </pc:spChg>
        <pc:spChg chg="mod">
          <ac:chgData name="Luzuko Tekeni" userId="0d32878a-f428-48df-b8bf-b7e12e62737f" providerId="ADAL" clId="{5564B242-61DA-458C-9D0D-418ED7073FCD}" dt="2025-08-26T20:48:20.841" v="1789" actId="1076"/>
          <ac:spMkLst>
            <pc:docMk/>
            <pc:sldMk cId="499424001" sldId="327"/>
            <ac:spMk id="48" creationId="{E4886ED5-BD37-495E-16FF-1D337D092C3D}"/>
          </ac:spMkLst>
        </pc:spChg>
        <pc:spChg chg="mod">
          <ac:chgData name="Luzuko Tekeni" userId="0d32878a-f428-48df-b8bf-b7e12e62737f" providerId="ADAL" clId="{5564B242-61DA-458C-9D0D-418ED7073FCD}" dt="2025-08-26T20:48:31.728" v="1792" actId="1076"/>
          <ac:spMkLst>
            <pc:docMk/>
            <pc:sldMk cId="499424001" sldId="327"/>
            <ac:spMk id="53" creationId="{B2609416-AAA4-7EBA-B00F-180407483C0D}"/>
          </ac:spMkLst>
        </pc:spChg>
        <pc:spChg chg="mod">
          <ac:chgData name="Luzuko Tekeni" userId="0d32878a-f428-48df-b8bf-b7e12e62737f" providerId="ADAL" clId="{5564B242-61DA-458C-9D0D-418ED7073FCD}" dt="2025-08-26T20:48:13.734" v="1787" actId="1076"/>
          <ac:spMkLst>
            <pc:docMk/>
            <pc:sldMk cId="499424001" sldId="327"/>
            <ac:spMk id="58" creationId="{269C20A8-B526-7A6F-1001-4DED88267B28}"/>
          </ac:spMkLst>
        </pc:spChg>
        <pc:spChg chg="add mod">
          <ac:chgData name="Luzuko Tekeni" userId="0d32878a-f428-48df-b8bf-b7e12e62737f" providerId="ADAL" clId="{5564B242-61DA-458C-9D0D-418ED7073FCD}" dt="2025-08-26T21:38:29.436" v="3228" actId="20577"/>
          <ac:spMkLst>
            <pc:docMk/>
            <pc:sldMk cId="499424001" sldId="327"/>
            <ac:spMk id="59" creationId="{6ADC44B6-757A-553C-06B8-074121DB925F}"/>
          </ac:spMkLst>
        </pc:spChg>
        <pc:spChg chg="add del mod">
          <ac:chgData name="Luzuko Tekeni" userId="0d32878a-f428-48df-b8bf-b7e12e62737f" providerId="ADAL" clId="{5564B242-61DA-458C-9D0D-418ED7073FCD}" dt="2025-08-27T21:20:47.359" v="4700" actId="20577"/>
          <ac:spMkLst>
            <pc:docMk/>
            <pc:sldMk cId="499424001" sldId="327"/>
            <ac:spMk id="60" creationId="{B14272ED-1AF5-E359-5170-3F5330F9544E}"/>
          </ac:spMkLst>
        </pc:spChg>
        <pc:spChg chg="add mod">
          <ac:chgData name="Luzuko Tekeni" userId="0d32878a-f428-48df-b8bf-b7e12e62737f" providerId="ADAL" clId="{5564B242-61DA-458C-9D0D-418ED7073FCD}" dt="2025-08-27T21:20:59.817" v="4704" actId="20577"/>
          <ac:spMkLst>
            <pc:docMk/>
            <pc:sldMk cId="499424001" sldId="327"/>
            <ac:spMk id="61" creationId="{75CCBB97-D402-10E3-5D98-2A3FCF44584C}"/>
          </ac:spMkLst>
        </pc:spChg>
        <pc:spChg chg="add mod">
          <ac:chgData name="Luzuko Tekeni" userId="0d32878a-f428-48df-b8bf-b7e12e62737f" providerId="ADAL" clId="{5564B242-61DA-458C-9D0D-418ED7073FCD}" dt="2025-08-26T21:35:29.519" v="3185" actId="164"/>
          <ac:spMkLst>
            <pc:docMk/>
            <pc:sldMk cId="499424001" sldId="327"/>
            <ac:spMk id="62" creationId="{3A0D4B93-CF37-5B3E-2A24-4685BEDA87DC}"/>
          </ac:spMkLst>
        </pc:spChg>
        <pc:spChg chg="add del mod">
          <ac:chgData name="Luzuko Tekeni" userId="0d32878a-f428-48df-b8bf-b7e12e62737f" providerId="ADAL" clId="{5564B242-61DA-458C-9D0D-418ED7073FCD}" dt="2025-08-26T20:47:11.305" v="1722" actId="478"/>
          <ac:spMkLst>
            <pc:docMk/>
            <pc:sldMk cId="499424001" sldId="327"/>
            <ac:spMk id="63" creationId="{CF050AA0-8000-841E-3950-A4B29D61A6C1}"/>
          </ac:spMkLst>
        </pc:spChg>
        <pc:spChg chg="add del mod">
          <ac:chgData name="Luzuko Tekeni" userId="0d32878a-f428-48df-b8bf-b7e12e62737f" providerId="ADAL" clId="{5564B242-61DA-458C-9D0D-418ED7073FCD}" dt="2025-08-26T20:47:14.789" v="1723" actId="478"/>
          <ac:spMkLst>
            <pc:docMk/>
            <pc:sldMk cId="499424001" sldId="327"/>
            <ac:spMk id="64" creationId="{FFFFDBAF-EFB2-5878-5571-8BF69DB7FFC6}"/>
          </ac:spMkLst>
        </pc:spChg>
        <pc:spChg chg="add del mod">
          <ac:chgData name="Luzuko Tekeni" userId="0d32878a-f428-48df-b8bf-b7e12e62737f" providerId="ADAL" clId="{5564B242-61DA-458C-9D0D-418ED7073FCD}" dt="2025-08-26T21:03:50.417" v="1940" actId="478"/>
          <ac:spMkLst>
            <pc:docMk/>
            <pc:sldMk cId="499424001" sldId="327"/>
            <ac:spMk id="65" creationId="{D6808BF7-0EEE-88C6-8F6A-DBA66CC2ADE0}"/>
          </ac:spMkLst>
        </pc:spChg>
        <pc:spChg chg="add del mod">
          <ac:chgData name="Luzuko Tekeni" userId="0d32878a-f428-48df-b8bf-b7e12e62737f" providerId="ADAL" clId="{5564B242-61DA-458C-9D0D-418ED7073FCD}" dt="2025-08-26T21:03:47.538" v="1939" actId="478"/>
          <ac:spMkLst>
            <pc:docMk/>
            <pc:sldMk cId="499424001" sldId="327"/>
            <ac:spMk id="66" creationId="{192E6D82-B24C-5519-3326-2EEB647ED751}"/>
          </ac:spMkLst>
        </pc:spChg>
        <pc:spChg chg="add del mod">
          <ac:chgData name="Luzuko Tekeni" userId="0d32878a-f428-48df-b8bf-b7e12e62737f" providerId="ADAL" clId="{5564B242-61DA-458C-9D0D-418ED7073FCD}" dt="2025-08-26T21:14:06.472" v="2329" actId="478"/>
          <ac:spMkLst>
            <pc:docMk/>
            <pc:sldMk cId="499424001" sldId="327"/>
            <ac:spMk id="67" creationId="{0DAF579F-9171-5AA0-1FE8-BCDDDAB7CA8C}"/>
          </ac:spMkLst>
        </pc:spChg>
        <pc:spChg chg="add del mod">
          <ac:chgData name="Luzuko Tekeni" userId="0d32878a-f428-48df-b8bf-b7e12e62737f" providerId="ADAL" clId="{5564B242-61DA-458C-9D0D-418ED7073FCD}" dt="2025-08-26T21:14:09.265" v="2330" actId="478"/>
          <ac:spMkLst>
            <pc:docMk/>
            <pc:sldMk cId="499424001" sldId="327"/>
            <ac:spMk id="68" creationId="{C8AAEC82-A005-2934-7D8A-FDEAB25CA9B6}"/>
          </ac:spMkLst>
        </pc:spChg>
        <pc:spChg chg="mod ord topLvl">
          <ac:chgData name="Luzuko Tekeni" userId="0d32878a-f428-48df-b8bf-b7e12e62737f" providerId="ADAL" clId="{5564B242-61DA-458C-9D0D-418ED7073FCD}" dt="2025-08-26T20:48:36.285" v="1793" actId="255"/>
          <ac:spMkLst>
            <pc:docMk/>
            <pc:sldMk cId="499424001" sldId="327"/>
            <ac:spMk id="71" creationId="{41F4807E-7C33-33BD-9F65-BFEE91AEB6E9}"/>
          </ac:spMkLst>
        </pc:spChg>
        <pc:spChg chg="add mod">
          <ac:chgData name="Luzuko Tekeni" userId="0d32878a-f428-48df-b8bf-b7e12e62737f" providerId="ADAL" clId="{5564B242-61DA-458C-9D0D-418ED7073FCD}" dt="2025-08-26T21:37:00.170" v="3217" actId="122"/>
          <ac:spMkLst>
            <pc:docMk/>
            <pc:sldMk cId="499424001" sldId="327"/>
            <ac:spMk id="72" creationId="{A76C1E7D-FE90-36A7-4A5A-B5500534B5F8}"/>
          </ac:spMkLst>
        </pc:spChg>
        <pc:spChg chg="add mod">
          <ac:chgData name="Luzuko Tekeni" userId="0d32878a-f428-48df-b8bf-b7e12e62737f" providerId="ADAL" clId="{5564B242-61DA-458C-9D0D-418ED7073FCD}" dt="2025-08-26T21:35:33.672" v="3186" actId="164"/>
          <ac:spMkLst>
            <pc:docMk/>
            <pc:sldMk cId="499424001" sldId="327"/>
            <ac:spMk id="73" creationId="{DEC4A775-7D36-256C-920C-C08B18992E7A}"/>
          </ac:spMkLst>
        </pc:spChg>
        <pc:spChg chg="add mod">
          <ac:chgData name="Luzuko Tekeni" userId="0d32878a-f428-48df-b8bf-b7e12e62737f" providerId="ADAL" clId="{5564B242-61DA-458C-9D0D-418ED7073FCD}" dt="2025-08-26T21:33:59.051" v="3175" actId="20577"/>
          <ac:spMkLst>
            <pc:docMk/>
            <pc:sldMk cId="499424001" sldId="327"/>
            <ac:spMk id="75" creationId="{EF84B42B-92B1-C028-153D-D6328C921702}"/>
          </ac:spMkLst>
        </pc:spChg>
        <pc:grpChg chg="del mod">
          <ac:chgData name="Luzuko Tekeni" userId="0d32878a-f428-48df-b8bf-b7e12e62737f" providerId="ADAL" clId="{5564B242-61DA-458C-9D0D-418ED7073FCD}" dt="2025-08-26T15:25:37.710" v="1492" actId="478"/>
          <ac:grpSpMkLst>
            <pc:docMk/>
            <pc:sldMk cId="499424001" sldId="327"/>
            <ac:grpSpMk id="27" creationId="{74355365-30F8-E22B-B8B4-5923244F7CD7}"/>
          </ac:grpSpMkLst>
        </pc:grpChg>
        <pc:grpChg chg="del">
          <ac:chgData name="Luzuko Tekeni" userId="0d32878a-f428-48df-b8bf-b7e12e62737f" providerId="ADAL" clId="{5564B242-61DA-458C-9D0D-418ED7073FCD}" dt="2025-08-26T15:27:33.396" v="1559" actId="478"/>
          <ac:grpSpMkLst>
            <pc:docMk/>
            <pc:sldMk cId="499424001" sldId="327"/>
            <ac:grpSpMk id="30" creationId="{BC0AF734-49B5-6C9D-14CE-521446D63612}"/>
          </ac:grpSpMkLst>
        </pc:grpChg>
        <pc:grpChg chg="del mod">
          <ac:chgData name="Luzuko Tekeni" userId="0d32878a-f428-48df-b8bf-b7e12e62737f" providerId="ADAL" clId="{5564B242-61DA-458C-9D0D-418ED7073FCD}" dt="2025-08-26T15:28:41.468" v="1570" actId="478"/>
          <ac:grpSpMkLst>
            <pc:docMk/>
            <pc:sldMk cId="499424001" sldId="327"/>
            <ac:grpSpMk id="33" creationId="{6F5E3AC3-0419-CEFB-C90B-9648ABA11C2D}"/>
          </ac:grpSpMkLst>
        </pc:grpChg>
        <pc:grpChg chg="del mod">
          <ac:chgData name="Luzuko Tekeni" userId="0d32878a-f428-48df-b8bf-b7e12e62737f" providerId="ADAL" clId="{5564B242-61DA-458C-9D0D-418ED7073FCD}" dt="2025-08-26T15:29:07.250" v="1576" actId="478"/>
          <ac:grpSpMkLst>
            <pc:docMk/>
            <pc:sldMk cId="499424001" sldId="327"/>
            <ac:grpSpMk id="36" creationId="{64D80841-BF0F-DC12-6989-48654117D611}"/>
          </ac:grpSpMkLst>
        </pc:grpChg>
        <pc:grpChg chg="add del mod">
          <ac:chgData name="Luzuko Tekeni" userId="0d32878a-f428-48df-b8bf-b7e12e62737f" providerId="ADAL" clId="{5564B242-61DA-458C-9D0D-418ED7073FCD}" dt="2025-08-26T15:24:31.729" v="1456" actId="165"/>
          <ac:grpSpMkLst>
            <pc:docMk/>
            <pc:sldMk cId="499424001" sldId="327"/>
            <ac:grpSpMk id="39" creationId="{4B7EE1C7-99E4-0C1A-A725-0B131DD8C790}"/>
          </ac:grpSpMkLst>
        </pc:grpChg>
        <pc:grpChg chg="add del mod topLvl">
          <ac:chgData name="Luzuko Tekeni" userId="0d32878a-f428-48df-b8bf-b7e12e62737f" providerId="ADAL" clId="{5564B242-61DA-458C-9D0D-418ED7073FCD}" dt="2025-08-26T21:13:31.669" v="2327" actId="164"/>
          <ac:grpSpMkLst>
            <pc:docMk/>
            <pc:sldMk cId="499424001" sldId="327"/>
            <ac:grpSpMk id="40" creationId="{715A9231-1CF0-175B-8F27-D632007825B5}"/>
          </ac:grpSpMkLst>
        </pc:grpChg>
        <pc:grpChg chg="del mod">
          <ac:chgData name="Luzuko Tekeni" userId="0d32878a-f428-48df-b8bf-b7e12e62737f" providerId="ADAL" clId="{5564B242-61DA-458C-9D0D-418ED7073FCD}" dt="2025-08-26T15:28:31.208" v="1566" actId="165"/>
          <ac:grpSpMkLst>
            <pc:docMk/>
            <pc:sldMk cId="499424001" sldId="327"/>
            <ac:grpSpMk id="44" creationId="{2CCE7A5D-B7DD-FB81-D0CD-3ADE3CD1C438}"/>
          </ac:grpSpMkLst>
        </pc:grpChg>
        <pc:grpChg chg="add del mod topLvl">
          <ac:chgData name="Luzuko Tekeni" userId="0d32878a-f428-48df-b8bf-b7e12e62737f" providerId="ADAL" clId="{5564B242-61DA-458C-9D0D-418ED7073FCD}" dt="2025-08-26T21:35:26.386" v="3184" actId="164"/>
          <ac:grpSpMkLst>
            <pc:docMk/>
            <pc:sldMk cId="499424001" sldId="327"/>
            <ac:grpSpMk id="45" creationId="{080F7FD6-2259-20EF-94BD-64807282CF61}"/>
          </ac:grpSpMkLst>
        </pc:grpChg>
        <pc:grpChg chg="del">
          <ac:chgData name="Luzuko Tekeni" userId="0d32878a-f428-48df-b8bf-b7e12e62737f" providerId="ADAL" clId="{5564B242-61DA-458C-9D0D-418ED7073FCD}" dt="2025-08-26T15:29:01.496" v="1574" actId="165"/>
          <ac:grpSpMkLst>
            <pc:docMk/>
            <pc:sldMk cId="499424001" sldId="327"/>
            <ac:grpSpMk id="49" creationId="{F732DCEB-F7F9-9413-4988-6D5CF0A01A37}"/>
          </ac:grpSpMkLst>
        </pc:grpChg>
        <pc:grpChg chg="mod topLvl">
          <ac:chgData name="Luzuko Tekeni" userId="0d32878a-f428-48df-b8bf-b7e12e62737f" providerId="ADAL" clId="{5564B242-61DA-458C-9D0D-418ED7073FCD}" dt="2025-08-26T21:35:29.519" v="3185" actId="164"/>
          <ac:grpSpMkLst>
            <pc:docMk/>
            <pc:sldMk cId="499424001" sldId="327"/>
            <ac:grpSpMk id="50" creationId="{C2774956-7CAF-D1DF-B518-FB9742000900}"/>
          </ac:grpSpMkLst>
        </pc:grpChg>
        <pc:grpChg chg="del mod">
          <ac:chgData name="Luzuko Tekeni" userId="0d32878a-f428-48df-b8bf-b7e12e62737f" providerId="ADAL" clId="{5564B242-61DA-458C-9D0D-418ED7073FCD}" dt="2025-08-26T15:27:25.175" v="1556" actId="165"/>
          <ac:grpSpMkLst>
            <pc:docMk/>
            <pc:sldMk cId="499424001" sldId="327"/>
            <ac:grpSpMk id="54" creationId="{BBF2F041-087A-3C6A-58DC-CC8F2CD95C1A}"/>
          </ac:grpSpMkLst>
        </pc:grpChg>
        <pc:grpChg chg="mod topLvl">
          <ac:chgData name="Luzuko Tekeni" userId="0d32878a-f428-48df-b8bf-b7e12e62737f" providerId="ADAL" clId="{5564B242-61DA-458C-9D0D-418ED7073FCD}" dt="2025-08-26T21:35:21.802" v="3183" actId="164"/>
          <ac:grpSpMkLst>
            <pc:docMk/>
            <pc:sldMk cId="499424001" sldId="327"/>
            <ac:grpSpMk id="55" creationId="{C62BAD15-F233-C2DC-3EBB-4A628CF25720}"/>
          </ac:grpSpMkLst>
        </pc:grpChg>
        <pc:grpChg chg="add del mod">
          <ac:chgData name="Luzuko Tekeni" userId="0d32878a-f428-48df-b8bf-b7e12e62737f" providerId="ADAL" clId="{5564B242-61DA-458C-9D0D-418ED7073FCD}" dt="2025-08-26T15:31:00.530" v="1601" actId="165"/>
          <ac:grpSpMkLst>
            <pc:docMk/>
            <pc:sldMk cId="499424001" sldId="327"/>
            <ac:grpSpMk id="69" creationId="{D83B1C10-18D5-8DE2-3BEF-BE4C1F44DD97}"/>
          </ac:grpSpMkLst>
        </pc:grpChg>
        <pc:grpChg chg="add mod">
          <ac:chgData name="Luzuko Tekeni" userId="0d32878a-f428-48df-b8bf-b7e12e62737f" providerId="ADAL" clId="{5564B242-61DA-458C-9D0D-418ED7073FCD}" dt="2025-08-26T21:13:51.239" v="2328" actId="1076"/>
          <ac:grpSpMkLst>
            <pc:docMk/>
            <pc:sldMk cId="499424001" sldId="327"/>
            <ac:grpSpMk id="74" creationId="{DEDD3D42-6920-59D5-16F1-B878F393BB17}"/>
          </ac:grpSpMkLst>
        </pc:grpChg>
        <pc:grpChg chg="add mod">
          <ac:chgData name="Luzuko Tekeni" userId="0d32878a-f428-48df-b8bf-b7e12e62737f" providerId="ADAL" clId="{5564B242-61DA-458C-9D0D-418ED7073FCD}" dt="2025-08-26T21:35:21.802" v="3183" actId="164"/>
          <ac:grpSpMkLst>
            <pc:docMk/>
            <pc:sldMk cId="499424001" sldId="327"/>
            <ac:grpSpMk id="76" creationId="{574BA86D-A544-B263-7562-58C1D6EC1228}"/>
          </ac:grpSpMkLst>
        </pc:grpChg>
        <pc:grpChg chg="add mod">
          <ac:chgData name="Luzuko Tekeni" userId="0d32878a-f428-48df-b8bf-b7e12e62737f" providerId="ADAL" clId="{5564B242-61DA-458C-9D0D-418ED7073FCD}" dt="2025-08-26T21:35:26.386" v="3184" actId="164"/>
          <ac:grpSpMkLst>
            <pc:docMk/>
            <pc:sldMk cId="499424001" sldId="327"/>
            <ac:grpSpMk id="77" creationId="{CA859320-162C-7381-8572-46AA786E506C}"/>
          </ac:grpSpMkLst>
        </pc:grpChg>
        <pc:grpChg chg="add mod">
          <ac:chgData name="Luzuko Tekeni" userId="0d32878a-f428-48df-b8bf-b7e12e62737f" providerId="ADAL" clId="{5564B242-61DA-458C-9D0D-418ED7073FCD}" dt="2025-08-26T21:35:29.519" v="3185" actId="164"/>
          <ac:grpSpMkLst>
            <pc:docMk/>
            <pc:sldMk cId="499424001" sldId="327"/>
            <ac:grpSpMk id="78" creationId="{4AC05E6C-9BD5-BCF6-52DB-D2B137D268D5}"/>
          </ac:grpSpMkLst>
        </pc:grpChg>
        <pc:grpChg chg="add mod">
          <ac:chgData name="Luzuko Tekeni" userId="0d32878a-f428-48df-b8bf-b7e12e62737f" providerId="ADAL" clId="{5564B242-61DA-458C-9D0D-418ED7073FCD}" dt="2025-08-26T21:37:28.379" v="3219" actId="1076"/>
          <ac:grpSpMkLst>
            <pc:docMk/>
            <pc:sldMk cId="499424001" sldId="327"/>
            <ac:grpSpMk id="79" creationId="{63F08746-EDAE-EA19-B9AB-CC5999927434}"/>
          </ac:grpSpMkLst>
        </pc:grpChg>
        <pc:picChg chg="add del mod">
          <ac:chgData name="Luzuko Tekeni" userId="0d32878a-f428-48df-b8bf-b7e12e62737f" providerId="ADAL" clId="{5564B242-61DA-458C-9D0D-418ED7073FCD}" dt="2025-08-26T15:27:30.623" v="1558" actId="478"/>
          <ac:picMkLst>
            <pc:docMk/>
            <pc:sldMk cId="499424001" sldId="327"/>
            <ac:picMk id="4" creationId="{D6011C8B-656B-6F02-D51F-39CC986F32C0}"/>
          </ac:picMkLst>
        </pc:picChg>
        <pc:picChg chg="del">
          <ac:chgData name="Luzuko Tekeni" userId="0d32878a-f428-48df-b8bf-b7e12e62737f" providerId="ADAL" clId="{5564B242-61DA-458C-9D0D-418ED7073FCD}" dt="2025-08-26T14:55:48.022" v="921" actId="478"/>
          <ac:picMkLst>
            <pc:docMk/>
            <pc:sldMk cId="499424001" sldId="327"/>
            <ac:picMk id="13" creationId="{77177CC6-83C3-C8C7-9C6D-59738322411E}"/>
          </ac:picMkLst>
        </pc:picChg>
        <pc:picChg chg="add del mod topLvl">
          <ac:chgData name="Luzuko Tekeni" userId="0d32878a-f428-48df-b8bf-b7e12e62737f" providerId="ADAL" clId="{5564B242-61DA-458C-9D0D-418ED7073FCD}" dt="2025-08-26T15:24:38.965" v="1459" actId="478"/>
          <ac:picMkLst>
            <pc:docMk/>
            <pc:sldMk cId="499424001" sldId="327"/>
            <ac:picMk id="41" creationId="{A7699225-2B6A-8842-D9B9-A2B5FA57C61F}"/>
          </ac:picMkLst>
        </pc:picChg>
        <pc:picChg chg="mod">
          <ac:chgData name="Luzuko Tekeni" userId="0d32878a-f428-48df-b8bf-b7e12e62737f" providerId="ADAL" clId="{5564B242-61DA-458C-9D0D-418ED7073FCD}" dt="2025-08-26T15:24:31.729" v="1456" actId="165"/>
          <ac:picMkLst>
            <pc:docMk/>
            <pc:sldMk cId="499424001" sldId="327"/>
            <ac:picMk id="42" creationId="{68BAB5D0-A2AA-582C-5194-7A7380F40921}"/>
          </ac:picMkLst>
        </pc:picChg>
        <pc:picChg chg="add del mod topLvl">
          <ac:chgData name="Luzuko Tekeni" userId="0d32878a-f428-48df-b8bf-b7e12e62737f" providerId="ADAL" clId="{5564B242-61DA-458C-9D0D-418ED7073FCD}" dt="2025-08-26T15:28:39.378" v="1569" actId="478"/>
          <ac:picMkLst>
            <pc:docMk/>
            <pc:sldMk cId="499424001" sldId="327"/>
            <ac:picMk id="46" creationId="{53FA777E-D22D-4280-01F2-F85B7ECD58E4}"/>
          </ac:picMkLst>
        </pc:picChg>
        <pc:picChg chg="mod">
          <ac:chgData name="Luzuko Tekeni" userId="0d32878a-f428-48df-b8bf-b7e12e62737f" providerId="ADAL" clId="{5564B242-61DA-458C-9D0D-418ED7073FCD}" dt="2025-08-26T15:28:31.208" v="1566" actId="165"/>
          <ac:picMkLst>
            <pc:docMk/>
            <pc:sldMk cId="499424001" sldId="327"/>
            <ac:picMk id="47" creationId="{1AF4B845-7333-AAB7-4CFB-BAB6E2D77F89}"/>
          </ac:picMkLst>
        </pc:picChg>
        <pc:picChg chg="del mod topLvl">
          <ac:chgData name="Luzuko Tekeni" userId="0d32878a-f428-48df-b8bf-b7e12e62737f" providerId="ADAL" clId="{5564B242-61DA-458C-9D0D-418ED7073FCD}" dt="2025-08-26T15:29:05.187" v="1575" actId="478"/>
          <ac:picMkLst>
            <pc:docMk/>
            <pc:sldMk cId="499424001" sldId="327"/>
            <ac:picMk id="51" creationId="{F6EC0124-0B49-67C4-6311-4CC5336F7724}"/>
          </ac:picMkLst>
        </pc:picChg>
        <pc:picChg chg="mod">
          <ac:chgData name="Luzuko Tekeni" userId="0d32878a-f428-48df-b8bf-b7e12e62737f" providerId="ADAL" clId="{5564B242-61DA-458C-9D0D-418ED7073FCD}" dt="2025-08-26T15:30:11.099" v="1594" actId="1076"/>
          <ac:picMkLst>
            <pc:docMk/>
            <pc:sldMk cId="499424001" sldId="327"/>
            <ac:picMk id="52" creationId="{AAA93FBF-29D0-2022-F561-7D15D52F6E5A}"/>
          </ac:picMkLst>
        </pc:picChg>
        <pc:picChg chg="del mod topLvl">
          <ac:chgData name="Luzuko Tekeni" userId="0d32878a-f428-48df-b8bf-b7e12e62737f" providerId="ADAL" clId="{5564B242-61DA-458C-9D0D-418ED7073FCD}" dt="2025-08-26T15:27:27.668" v="1557" actId="478"/>
          <ac:picMkLst>
            <pc:docMk/>
            <pc:sldMk cId="499424001" sldId="327"/>
            <ac:picMk id="56" creationId="{01340FF7-90BA-5562-8CC8-C7208ED30944}"/>
          </ac:picMkLst>
        </pc:picChg>
        <pc:picChg chg="mod">
          <ac:chgData name="Luzuko Tekeni" userId="0d32878a-f428-48df-b8bf-b7e12e62737f" providerId="ADAL" clId="{5564B242-61DA-458C-9D0D-418ED7073FCD}" dt="2025-08-26T15:27:25.175" v="1556" actId="165"/>
          <ac:picMkLst>
            <pc:docMk/>
            <pc:sldMk cId="499424001" sldId="327"/>
            <ac:picMk id="57" creationId="{990F2654-F8BF-6D78-887A-961427CA5306}"/>
          </ac:picMkLst>
        </pc:picChg>
        <pc:picChg chg="del mod topLvl">
          <ac:chgData name="Luzuko Tekeni" userId="0d32878a-f428-48df-b8bf-b7e12e62737f" providerId="ADAL" clId="{5564B242-61DA-458C-9D0D-418ED7073FCD}" dt="2025-08-26T15:31:13.072" v="1604" actId="478"/>
          <ac:picMkLst>
            <pc:docMk/>
            <pc:sldMk cId="499424001" sldId="327"/>
            <ac:picMk id="70" creationId="{B47D1B28-90BA-61EA-F8ED-C17A0E956EF4}"/>
          </ac:picMkLst>
        </pc:picChg>
      </pc:sldChg>
      <pc:sldChg chg="addSp delSp modSp add mod">
        <pc:chgData name="Luzuko Tekeni" userId="0d32878a-f428-48df-b8bf-b7e12e62737f" providerId="ADAL" clId="{5564B242-61DA-458C-9D0D-418ED7073FCD}" dt="2025-08-26T21:45:02.692" v="3331" actId="1076"/>
        <pc:sldMkLst>
          <pc:docMk/>
          <pc:sldMk cId="3788697869" sldId="328"/>
        </pc:sldMkLst>
        <pc:spChg chg="mod">
          <ac:chgData name="Luzuko Tekeni" userId="0d32878a-f428-48df-b8bf-b7e12e62737f" providerId="ADAL" clId="{5564B242-61DA-458C-9D0D-418ED7073FCD}" dt="2025-08-26T21:41:09.069" v="3292" actId="20577"/>
          <ac:spMkLst>
            <pc:docMk/>
            <pc:sldMk cId="3788697869" sldId="328"/>
            <ac:spMk id="2" creationId="{FB86253C-F698-CA1D-A000-4E76F024463B}"/>
          </ac:spMkLst>
        </pc:spChg>
        <pc:spChg chg="add mod">
          <ac:chgData name="Luzuko Tekeni" userId="0d32878a-f428-48df-b8bf-b7e12e62737f" providerId="ADAL" clId="{5564B242-61DA-458C-9D0D-418ED7073FCD}" dt="2025-08-26T21:45:02.692" v="3331" actId="1076"/>
          <ac:spMkLst>
            <pc:docMk/>
            <pc:sldMk cId="3788697869" sldId="328"/>
            <ac:spMk id="8" creationId="{A8B5AD07-F01F-7830-B758-E8FCF4D52E92}"/>
          </ac:spMkLst>
        </pc:spChg>
        <pc:spChg chg="del">
          <ac:chgData name="Luzuko Tekeni" userId="0d32878a-f428-48df-b8bf-b7e12e62737f" providerId="ADAL" clId="{5564B242-61DA-458C-9D0D-418ED7073FCD}" dt="2025-08-26T20:46:08.580" v="1710" actId="478"/>
          <ac:spMkLst>
            <pc:docMk/>
            <pc:sldMk cId="3788697869" sldId="328"/>
            <ac:spMk id="59" creationId="{6E5B15E4-E888-DDF2-8E25-A04423F61CEF}"/>
          </ac:spMkLst>
        </pc:spChg>
        <pc:spChg chg="del">
          <ac:chgData name="Luzuko Tekeni" userId="0d32878a-f428-48df-b8bf-b7e12e62737f" providerId="ADAL" clId="{5564B242-61DA-458C-9D0D-418ED7073FCD}" dt="2025-08-26T20:45:58.861" v="1707" actId="478"/>
          <ac:spMkLst>
            <pc:docMk/>
            <pc:sldMk cId="3788697869" sldId="328"/>
            <ac:spMk id="60" creationId="{15E25E15-D194-3157-CE57-7E9F3E0F3404}"/>
          </ac:spMkLst>
        </pc:spChg>
        <pc:spChg chg="del">
          <ac:chgData name="Luzuko Tekeni" userId="0d32878a-f428-48df-b8bf-b7e12e62737f" providerId="ADAL" clId="{5564B242-61DA-458C-9D0D-418ED7073FCD}" dt="2025-08-26T20:45:58.861" v="1707" actId="478"/>
          <ac:spMkLst>
            <pc:docMk/>
            <pc:sldMk cId="3788697869" sldId="328"/>
            <ac:spMk id="61" creationId="{7FCBBD28-2E9C-BEDB-F744-F77836FAE9A7}"/>
          </ac:spMkLst>
        </pc:spChg>
        <pc:spChg chg="del">
          <ac:chgData name="Luzuko Tekeni" userId="0d32878a-f428-48df-b8bf-b7e12e62737f" providerId="ADAL" clId="{5564B242-61DA-458C-9D0D-418ED7073FCD}" dt="2025-08-26T20:45:58.861" v="1707" actId="478"/>
          <ac:spMkLst>
            <pc:docMk/>
            <pc:sldMk cId="3788697869" sldId="328"/>
            <ac:spMk id="62" creationId="{5BDADDEA-E333-11BF-3D9C-64E6F120D215}"/>
          </ac:spMkLst>
        </pc:spChg>
        <pc:spChg chg="del">
          <ac:chgData name="Luzuko Tekeni" userId="0d32878a-f428-48df-b8bf-b7e12e62737f" providerId="ADAL" clId="{5564B242-61DA-458C-9D0D-418ED7073FCD}" dt="2025-08-26T20:46:11.603" v="1711" actId="478"/>
          <ac:spMkLst>
            <pc:docMk/>
            <pc:sldMk cId="3788697869" sldId="328"/>
            <ac:spMk id="63" creationId="{683469E0-0D0A-9D92-A49A-21BFF52358C5}"/>
          </ac:spMkLst>
        </pc:spChg>
        <pc:spChg chg="del">
          <ac:chgData name="Luzuko Tekeni" userId="0d32878a-f428-48df-b8bf-b7e12e62737f" providerId="ADAL" clId="{5564B242-61DA-458C-9D0D-418ED7073FCD}" dt="2025-08-26T20:46:14.524" v="1712" actId="478"/>
          <ac:spMkLst>
            <pc:docMk/>
            <pc:sldMk cId="3788697869" sldId="328"/>
            <ac:spMk id="64" creationId="{26BBCE53-3110-AA14-A641-A7C56A62DB46}"/>
          </ac:spMkLst>
        </pc:spChg>
        <pc:spChg chg="del">
          <ac:chgData name="Luzuko Tekeni" userId="0d32878a-f428-48df-b8bf-b7e12e62737f" providerId="ADAL" clId="{5564B242-61DA-458C-9D0D-418ED7073FCD}" dt="2025-08-26T20:45:58.861" v="1707" actId="478"/>
          <ac:spMkLst>
            <pc:docMk/>
            <pc:sldMk cId="3788697869" sldId="328"/>
            <ac:spMk id="65" creationId="{6E123248-73B2-F243-44C2-68587F87529C}"/>
          </ac:spMkLst>
        </pc:spChg>
        <pc:spChg chg="del">
          <ac:chgData name="Luzuko Tekeni" userId="0d32878a-f428-48df-b8bf-b7e12e62737f" providerId="ADAL" clId="{5564B242-61DA-458C-9D0D-418ED7073FCD}" dt="2025-08-26T20:45:58.861" v="1707" actId="478"/>
          <ac:spMkLst>
            <pc:docMk/>
            <pc:sldMk cId="3788697869" sldId="328"/>
            <ac:spMk id="66" creationId="{2F8AA56E-0346-6944-388F-C8DD4FF9AD6D}"/>
          </ac:spMkLst>
        </pc:spChg>
        <pc:spChg chg="del">
          <ac:chgData name="Luzuko Tekeni" userId="0d32878a-f428-48df-b8bf-b7e12e62737f" providerId="ADAL" clId="{5564B242-61DA-458C-9D0D-418ED7073FCD}" dt="2025-08-26T20:45:58.861" v="1707" actId="478"/>
          <ac:spMkLst>
            <pc:docMk/>
            <pc:sldMk cId="3788697869" sldId="328"/>
            <ac:spMk id="67" creationId="{6C6207B6-137C-25E8-AAC3-4EB96E07FABA}"/>
          </ac:spMkLst>
        </pc:spChg>
        <pc:spChg chg="del">
          <ac:chgData name="Luzuko Tekeni" userId="0d32878a-f428-48df-b8bf-b7e12e62737f" providerId="ADAL" clId="{5564B242-61DA-458C-9D0D-418ED7073FCD}" dt="2025-08-26T20:45:58.861" v="1707" actId="478"/>
          <ac:spMkLst>
            <pc:docMk/>
            <pc:sldMk cId="3788697869" sldId="328"/>
            <ac:spMk id="68" creationId="{5FCA0FE5-FDBD-98AC-9055-68FB54816E9F}"/>
          </ac:spMkLst>
        </pc:spChg>
        <pc:spChg chg="del">
          <ac:chgData name="Luzuko Tekeni" userId="0d32878a-f428-48df-b8bf-b7e12e62737f" providerId="ADAL" clId="{5564B242-61DA-458C-9D0D-418ED7073FCD}" dt="2025-08-26T20:45:58.861" v="1707" actId="478"/>
          <ac:spMkLst>
            <pc:docMk/>
            <pc:sldMk cId="3788697869" sldId="328"/>
            <ac:spMk id="71" creationId="{6BD4A4CB-0830-43F6-29C3-02FFA0FED006}"/>
          </ac:spMkLst>
        </pc:spChg>
        <pc:spChg chg="del">
          <ac:chgData name="Luzuko Tekeni" userId="0d32878a-f428-48df-b8bf-b7e12e62737f" providerId="ADAL" clId="{5564B242-61DA-458C-9D0D-418ED7073FCD}" dt="2025-08-26T20:45:58.861" v="1707" actId="478"/>
          <ac:spMkLst>
            <pc:docMk/>
            <pc:sldMk cId="3788697869" sldId="328"/>
            <ac:spMk id="72" creationId="{24404E8C-258F-55E1-A4C9-43FFC6154141}"/>
          </ac:spMkLst>
        </pc:spChg>
        <pc:spChg chg="del">
          <ac:chgData name="Luzuko Tekeni" userId="0d32878a-f428-48df-b8bf-b7e12e62737f" providerId="ADAL" clId="{5564B242-61DA-458C-9D0D-418ED7073FCD}" dt="2025-08-26T20:46:02.221" v="1708" actId="478"/>
          <ac:spMkLst>
            <pc:docMk/>
            <pc:sldMk cId="3788697869" sldId="328"/>
            <ac:spMk id="73" creationId="{06070952-24C0-ACDC-7EBF-237E2BC226DE}"/>
          </ac:spMkLst>
        </pc:spChg>
        <pc:grpChg chg="del">
          <ac:chgData name="Luzuko Tekeni" userId="0d32878a-f428-48df-b8bf-b7e12e62737f" providerId="ADAL" clId="{5564B242-61DA-458C-9D0D-418ED7073FCD}" dt="2025-08-26T20:46:05.903" v="1709" actId="478"/>
          <ac:grpSpMkLst>
            <pc:docMk/>
            <pc:sldMk cId="3788697869" sldId="328"/>
            <ac:grpSpMk id="40" creationId="{38AA89CC-BF5E-9591-A0F6-51E1E6E76898}"/>
          </ac:grpSpMkLst>
        </pc:grpChg>
        <pc:grpChg chg="del">
          <ac:chgData name="Luzuko Tekeni" userId="0d32878a-f428-48df-b8bf-b7e12e62737f" providerId="ADAL" clId="{5564B242-61DA-458C-9D0D-418ED7073FCD}" dt="2025-08-26T20:45:58.861" v="1707" actId="478"/>
          <ac:grpSpMkLst>
            <pc:docMk/>
            <pc:sldMk cId="3788697869" sldId="328"/>
            <ac:grpSpMk id="55" creationId="{1AAADF71-0612-897C-00A4-FB2DAB1CE658}"/>
          </ac:grpSpMkLst>
        </pc:grpChg>
        <pc:picChg chg="add del mod">
          <ac:chgData name="Luzuko Tekeni" userId="0d32878a-f428-48df-b8bf-b7e12e62737f" providerId="ADAL" clId="{5564B242-61DA-458C-9D0D-418ED7073FCD}" dt="2025-08-26T20:47:01.027" v="1721" actId="478"/>
          <ac:picMkLst>
            <pc:docMk/>
            <pc:sldMk cId="3788697869" sldId="328"/>
            <ac:picMk id="4" creationId="{3980C5D2-82B9-3B57-D48E-008AE1E6C0FB}"/>
          </ac:picMkLst>
        </pc:picChg>
        <pc:picChg chg="add mod">
          <ac:chgData name="Luzuko Tekeni" userId="0d32878a-f428-48df-b8bf-b7e12e62737f" providerId="ADAL" clId="{5564B242-61DA-458C-9D0D-418ED7073FCD}" dt="2025-08-26T21:43:16.357" v="3295" actId="962"/>
          <ac:picMkLst>
            <pc:docMk/>
            <pc:sldMk cId="3788697869" sldId="328"/>
            <ac:picMk id="7" creationId="{583E2899-D5BE-9FB3-D04F-A9CEF25A2304}"/>
          </ac:picMkLst>
        </pc:picChg>
      </pc:sldChg>
      <pc:sldChg chg="addSp delSp modSp add mod ord">
        <pc:chgData name="Luzuko Tekeni" userId="0d32878a-f428-48df-b8bf-b7e12e62737f" providerId="ADAL" clId="{5564B242-61DA-458C-9D0D-418ED7073FCD}" dt="2025-08-26T23:05:07.232" v="4669" actId="962"/>
        <pc:sldMkLst>
          <pc:docMk/>
          <pc:sldMk cId="1914907228" sldId="329"/>
        </pc:sldMkLst>
        <pc:spChg chg="mod">
          <ac:chgData name="Luzuko Tekeni" userId="0d32878a-f428-48df-b8bf-b7e12e62737f" providerId="ADAL" clId="{5564B242-61DA-458C-9D0D-418ED7073FCD}" dt="2025-08-26T23:01:58.817" v="4666" actId="20577"/>
          <ac:spMkLst>
            <pc:docMk/>
            <pc:sldMk cId="1914907228" sldId="329"/>
            <ac:spMk id="2" creationId="{1BB57676-D6FA-A033-17CE-C95E363D5D0F}"/>
          </ac:spMkLst>
        </pc:spChg>
        <pc:spChg chg="del">
          <ac:chgData name="Luzuko Tekeni" userId="0d32878a-f428-48df-b8bf-b7e12e62737f" providerId="ADAL" clId="{5564B242-61DA-458C-9D0D-418ED7073FCD}" dt="2025-08-26T21:58:10.316" v="3341" actId="478"/>
          <ac:spMkLst>
            <pc:docMk/>
            <pc:sldMk cId="1914907228" sldId="329"/>
            <ac:spMk id="5" creationId="{107AE6F5-B0F3-55A6-6A26-E9B483EA3832}"/>
          </ac:spMkLst>
        </pc:spChg>
        <pc:spChg chg="del">
          <ac:chgData name="Luzuko Tekeni" userId="0d32878a-f428-48df-b8bf-b7e12e62737f" providerId="ADAL" clId="{5564B242-61DA-458C-9D0D-418ED7073FCD}" dt="2025-08-26T21:58:09.311" v="3340" actId="478"/>
          <ac:spMkLst>
            <pc:docMk/>
            <pc:sldMk cId="1914907228" sldId="329"/>
            <ac:spMk id="7" creationId="{594D8EE8-2C63-4291-85F1-926C9EF70886}"/>
          </ac:spMkLst>
        </pc:spChg>
        <pc:spChg chg="del">
          <ac:chgData name="Luzuko Tekeni" userId="0d32878a-f428-48df-b8bf-b7e12e62737f" providerId="ADAL" clId="{5564B242-61DA-458C-9D0D-418ED7073FCD}" dt="2025-08-26T21:58:07.898" v="3339" actId="478"/>
          <ac:spMkLst>
            <pc:docMk/>
            <pc:sldMk cId="1914907228" sldId="329"/>
            <ac:spMk id="8" creationId="{B2DA04FC-B3AF-1D55-6CCE-B84AA6A99CE5}"/>
          </ac:spMkLst>
        </pc:spChg>
        <pc:spChg chg="del">
          <ac:chgData name="Luzuko Tekeni" userId="0d32878a-f428-48df-b8bf-b7e12e62737f" providerId="ADAL" clId="{5564B242-61DA-458C-9D0D-418ED7073FCD}" dt="2025-08-26T21:57:56.312" v="3335" actId="478"/>
          <ac:spMkLst>
            <pc:docMk/>
            <pc:sldMk cId="1914907228" sldId="329"/>
            <ac:spMk id="9" creationId="{8D0065CB-D410-E699-6CAD-6DACDF0E19DE}"/>
          </ac:spMkLst>
        </pc:spChg>
        <pc:spChg chg="del">
          <ac:chgData name="Luzuko Tekeni" userId="0d32878a-f428-48df-b8bf-b7e12e62737f" providerId="ADAL" clId="{5564B242-61DA-458C-9D0D-418ED7073FCD}" dt="2025-08-26T21:57:52.867" v="3333" actId="478"/>
          <ac:spMkLst>
            <pc:docMk/>
            <pc:sldMk cId="1914907228" sldId="329"/>
            <ac:spMk id="10" creationId="{D11ACF72-D1AC-E46F-3DAE-5E3ADE6440AB}"/>
          </ac:spMkLst>
        </pc:spChg>
        <pc:spChg chg="del">
          <ac:chgData name="Luzuko Tekeni" userId="0d32878a-f428-48df-b8bf-b7e12e62737f" providerId="ADAL" clId="{5564B242-61DA-458C-9D0D-418ED7073FCD}" dt="2025-08-26T21:58:12.529" v="3342" actId="478"/>
          <ac:spMkLst>
            <pc:docMk/>
            <pc:sldMk cId="1914907228" sldId="329"/>
            <ac:spMk id="14" creationId="{06DB4C94-38AB-9855-10C2-2F0319B86A88}"/>
          </ac:spMkLst>
        </pc:spChg>
        <pc:spChg chg="del">
          <ac:chgData name="Luzuko Tekeni" userId="0d32878a-f428-48df-b8bf-b7e12e62737f" providerId="ADAL" clId="{5564B242-61DA-458C-9D0D-418ED7073FCD}" dt="2025-08-26T21:58:01.279" v="3338" actId="478"/>
          <ac:spMkLst>
            <pc:docMk/>
            <pc:sldMk cId="1914907228" sldId="329"/>
            <ac:spMk id="15" creationId="{F4137177-D389-1B5C-A477-2F95A05F2783}"/>
          </ac:spMkLst>
        </pc:spChg>
        <pc:spChg chg="del">
          <ac:chgData name="Luzuko Tekeni" userId="0d32878a-f428-48df-b8bf-b7e12e62737f" providerId="ADAL" clId="{5564B242-61DA-458C-9D0D-418ED7073FCD}" dt="2025-08-26T21:57:55.131" v="3334" actId="478"/>
          <ac:spMkLst>
            <pc:docMk/>
            <pc:sldMk cId="1914907228" sldId="329"/>
            <ac:spMk id="16" creationId="{F3E97D4C-3CE4-4D4D-B521-DFDA353F5795}"/>
          </ac:spMkLst>
        </pc:spChg>
        <pc:picChg chg="add del">
          <ac:chgData name="Luzuko Tekeni" userId="0d32878a-f428-48df-b8bf-b7e12e62737f" providerId="ADAL" clId="{5564B242-61DA-458C-9D0D-418ED7073FCD}" dt="2025-08-26T21:57:59.296" v="3337" actId="478"/>
          <ac:picMkLst>
            <pc:docMk/>
            <pc:sldMk cId="1914907228" sldId="329"/>
            <ac:picMk id="4" creationId="{BE565BA8-C74B-C908-3019-A99C1E858D62}"/>
          </ac:picMkLst>
        </pc:picChg>
        <pc:picChg chg="add del mod">
          <ac:chgData name="Luzuko Tekeni" userId="0d32878a-f428-48df-b8bf-b7e12e62737f" providerId="ADAL" clId="{5564B242-61DA-458C-9D0D-418ED7073FCD}" dt="2025-08-26T22:07:04.211" v="3377" actId="478"/>
          <ac:picMkLst>
            <pc:docMk/>
            <pc:sldMk cId="1914907228" sldId="329"/>
            <ac:picMk id="11" creationId="{CA12FCAF-BAA6-0ED0-06D6-89E3D2AD1D81}"/>
          </ac:picMkLst>
        </pc:picChg>
        <pc:picChg chg="del">
          <ac:chgData name="Luzuko Tekeni" userId="0d32878a-f428-48df-b8bf-b7e12e62737f" providerId="ADAL" clId="{5564B242-61DA-458C-9D0D-418ED7073FCD}" dt="2025-08-26T21:58:15.011" v="3343" actId="478"/>
          <ac:picMkLst>
            <pc:docMk/>
            <pc:sldMk cId="1914907228" sldId="329"/>
            <ac:picMk id="13" creationId="{07DB651B-9B35-B7BD-5FEF-521C6B245D39}"/>
          </ac:picMkLst>
        </pc:picChg>
        <pc:picChg chg="add del mod">
          <ac:chgData name="Luzuko Tekeni" userId="0d32878a-f428-48df-b8bf-b7e12e62737f" providerId="ADAL" clId="{5564B242-61DA-458C-9D0D-418ED7073FCD}" dt="2025-08-26T23:01:41.525" v="4640" actId="478"/>
          <ac:picMkLst>
            <pc:docMk/>
            <pc:sldMk cId="1914907228" sldId="329"/>
            <ac:picMk id="17" creationId="{AD335F10-009A-113D-5DA1-72EC0135BFFA}"/>
          </ac:picMkLst>
        </pc:picChg>
        <pc:picChg chg="add mod">
          <ac:chgData name="Luzuko Tekeni" userId="0d32878a-f428-48df-b8bf-b7e12e62737f" providerId="ADAL" clId="{5564B242-61DA-458C-9D0D-418ED7073FCD}" dt="2025-08-26T23:05:07.232" v="4669" actId="962"/>
          <ac:picMkLst>
            <pc:docMk/>
            <pc:sldMk cId="1914907228" sldId="329"/>
            <ac:picMk id="19" creationId="{37F47DC3-F212-9B71-AE17-CB1D3C5A2B3A}"/>
          </ac:picMkLst>
        </pc:picChg>
      </pc:sldChg>
      <pc:sldChg chg="addSp delSp modSp add mod">
        <pc:chgData name="Luzuko Tekeni" userId="0d32878a-f428-48df-b8bf-b7e12e62737f" providerId="ADAL" clId="{5564B242-61DA-458C-9D0D-418ED7073FCD}" dt="2025-08-27T21:20:15.526" v="4698" actId="20577"/>
        <pc:sldMkLst>
          <pc:docMk/>
          <pc:sldMk cId="2632353989" sldId="330"/>
        </pc:sldMkLst>
        <pc:spChg chg="mod">
          <ac:chgData name="Luzuko Tekeni" userId="0d32878a-f428-48df-b8bf-b7e12e62737f" providerId="ADAL" clId="{5564B242-61DA-458C-9D0D-418ED7073FCD}" dt="2025-08-26T22:12:56.862" v="3427" actId="20577"/>
          <ac:spMkLst>
            <pc:docMk/>
            <pc:sldMk cId="2632353989" sldId="330"/>
            <ac:spMk id="2" creationId="{F33C9F1A-C9A6-813C-8AFA-34FE0FEA5C5B}"/>
          </ac:spMkLst>
        </pc:spChg>
        <pc:spChg chg="mod">
          <ac:chgData name="Luzuko Tekeni" userId="0d32878a-f428-48df-b8bf-b7e12e62737f" providerId="ADAL" clId="{5564B242-61DA-458C-9D0D-418ED7073FCD}" dt="2025-08-26T22:17:04.180" v="3428"/>
          <ac:spMkLst>
            <pc:docMk/>
            <pc:sldMk cId="2632353989" sldId="330"/>
            <ac:spMk id="5" creationId="{77F21842-A9DD-A709-E877-AC9ED44455F5}"/>
          </ac:spMkLst>
        </pc:spChg>
        <pc:spChg chg="del">
          <ac:chgData name="Luzuko Tekeni" userId="0d32878a-f428-48df-b8bf-b7e12e62737f" providerId="ADAL" clId="{5564B242-61DA-458C-9D0D-418ED7073FCD}" dt="2025-08-26T22:12:30.265" v="3383" actId="478"/>
          <ac:spMkLst>
            <pc:docMk/>
            <pc:sldMk cId="2632353989" sldId="330"/>
            <ac:spMk id="8" creationId="{F16F5E5D-C2D9-03A5-59BA-FBB08B4DE24C}"/>
          </ac:spMkLst>
        </pc:spChg>
        <pc:spChg chg="mod">
          <ac:chgData name="Luzuko Tekeni" userId="0d32878a-f428-48df-b8bf-b7e12e62737f" providerId="ADAL" clId="{5564B242-61DA-458C-9D0D-418ED7073FCD}" dt="2025-08-26T22:17:04.180" v="3428"/>
          <ac:spMkLst>
            <pc:docMk/>
            <pc:sldMk cId="2632353989" sldId="330"/>
            <ac:spMk id="11" creationId="{AE56F06F-8547-6913-B2D4-D49D495763DF}"/>
          </ac:spMkLst>
        </pc:spChg>
        <pc:spChg chg="mod">
          <ac:chgData name="Luzuko Tekeni" userId="0d32878a-f428-48df-b8bf-b7e12e62737f" providerId="ADAL" clId="{5564B242-61DA-458C-9D0D-418ED7073FCD}" dt="2025-08-26T22:17:04.180" v="3428"/>
          <ac:spMkLst>
            <pc:docMk/>
            <pc:sldMk cId="2632353989" sldId="330"/>
            <ac:spMk id="14" creationId="{39B6FEB7-91BF-1AD1-F893-3C6DB94C6F79}"/>
          </ac:spMkLst>
        </pc:spChg>
        <pc:spChg chg="mod">
          <ac:chgData name="Luzuko Tekeni" userId="0d32878a-f428-48df-b8bf-b7e12e62737f" providerId="ADAL" clId="{5564B242-61DA-458C-9D0D-418ED7073FCD}" dt="2025-08-26T22:17:04.180" v="3428"/>
          <ac:spMkLst>
            <pc:docMk/>
            <pc:sldMk cId="2632353989" sldId="330"/>
            <ac:spMk id="17" creationId="{F9C79A30-2F32-B7CA-8AC5-60F2189136E0}"/>
          </ac:spMkLst>
        </pc:spChg>
        <pc:spChg chg="mod">
          <ac:chgData name="Luzuko Tekeni" userId="0d32878a-f428-48df-b8bf-b7e12e62737f" providerId="ADAL" clId="{5564B242-61DA-458C-9D0D-418ED7073FCD}" dt="2025-08-26T22:19:53.584" v="3509" actId="1076"/>
          <ac:spMkLst>
            <pc:docMk/>
            <pc:sldMk cId="2632353989" sldId="330"/>
            <ac:spMk id="22" creationId="{2F430564-8021-1781-ED7A-3551153496B8}"/>
          </ac:spMkLst>
        </pc:spChg>
        <pc:spChg chg="mod">
          <ac:chgData name="Luzuko Tekeni" userId="0d32878a-f428-48df-b8bf-b7e12e62737f" providerId="ADAL" clId="{5564B242-61DA-458C-9D0D-418ED7073FCD}" dt="2025-08-26T22:20:46.838" v="3568" actId="20577"/>
          <ac:spMkLst>
            <pc:docMk/>
            <pc:sldMk cId="2632353989" sldId="330"/>
            <ac:spMk id="27" creationId="{CE79407E-E2F5-3A7D-D8E5-BE32362EE0D0}"/>
          </ac:spMkLst>
        </pc:spChg>
        <pc:spChg chg="mod">
          <ac:chgData name="Luzuko Tekeni" userId="0d32878a-f428-48df-b8bf-b7e12e62737f" providerId="ADAL" clId="{5564B242-61DA-458C-9D0D-418ED7073FCD}" dt="2025-08-26T22:22:09.270" v="3625" actId="20577"/>
          <ac:spMkLst>
            <pc:docMk/>
            <pc:sldMk cId="2632353989" sldId="330"/>
            <ac:spMk id="32" creationId="{C1B8D55F-0E96-F052-ADF1-C104EEF856EE}"/>
          </ac:spMkLst>
        </pc:spChg>
        <pc:spChg chg="mod">
          <ac:chgData name="Luzuko Tekeni" userId="0d32878a-f428-48df-b8bf-b7e12e62737f" providerId="ADAL" clId="{5564B242-61DA-458C-9D0D-418ED7073FCD}" dt="2025-08-26T22:19:59.306" v="3511" actId="1076"/>
          <ac:spMkLst>
            <pc:docMk/>
            <pc:sldMk cId="2632353989" sldId="330"/>
            <ac:spMk id="37" creationId="{D60FCE5B-69C8-0593-9A30-9F399F6DBA38}"/>
          </ac:spMkLst>
        </pc:spChg>
        <pc:spChg chg="mod">
          <ac:chgData name="Luzuko Tekeni" userId="0d32878a-f428-48df-b8bf-b7e12e62737f" providerId="ADAL" clId="{5564B242-61DA-458C-9D0D-418ED7073FCD}" dt="2025-08-26T22:45:29.225" v="4526" actId="20577"/>
          <ac:spMkLst>
            <pc:docMk/>
            <pc:sldMk cId="2632353989" sldId="330"/>
            <ac:spMk id="38" creationId="{09E3FD1C-2425-D260-5BD9-AEFCE96493D3}"/>
          </ac:spMkLst>
        </pc:spChg>
        <pc:spChg chg="add mod">
          <ac:chgData name="Luzuko Tekeni" userId="0d32878a-f428-48df-b8bf-b7e12e62737f" providerId="ADAL" clId="{5564B242-61DA-458C-9D0D-418ED7073FCD}" dt="2025-08-26T22:30:40.108" v="4105" actId="113"/>
          <ac:spMkLst>
            <pc:docMk/>
            <pc:sldMk cId="2632353989" sldId="330"/>
            <ac:spMk id="39" creationId="{A23C6723-5D0C-40AC-3184-7701D1F1BB37}"/>
          </ac:spMkLst>
        </pc:spChg>
        <pc:spChg chg="add mod">
          <ac:chgData name="Luzuko Tekeni" userId="0d32878a-f428-48df-b8bf-b7e12e62737f" providerId="ADAL" clId="{5564B242-61DA-458C-9D0D-418ED7073FCD}" dt="2025-08-26T22:33:29.306" v="4280" actId="113"/>
          <ac:spMkLst>
            <pc:docMk/>
            <pc:sldMk cId="2632353989" sldId="330"/>
            <ac:spMk id="40" creationId="{52557711-29FE-B456-D4ED-EC935AD68194}"/>
          </ac:spMkLst>
        </pc:spChg>
        <pc:spChg chg="add mod">
          <ac:chgData name="Luzuko Tekeni" userId="0d32878a-f428-48df-b8bf-b7e12e62737f" providerId="ADAL" clId="{5564B242-61DA-458C-9D0D-418ED7073FCD}" dt="2025-08-27T21:20:15.526" v="4698" actId="20577"/>
          <ac:spMkLst>
            <pc:docMk/>
            <pc:sldMk cId="2632353989" sldId="330"/>
            <ac:spMk id="41" creationId="{7191C6CE-2D10-49B4-2583-DC9A47F9705F}"/>
          </ac:spMkLst>
        </pc:spChg>
        <pc:grpChg chg="mod">
          <ac:chgData name="Luzuko Tekeni" userId="0d32878a-f428-48df-b8bf-b7e12e62737f" providerId="ADAL" clId="{5564B242-61DA-458C-9D0D-418ED7073FCD}" dt="2025-08-26T22:17:08.508" v="3429" actId="1076"/>
          <ac:grpSpMkLst>
            <pc:docMk/>
            <pc:sldMk cId="2632353989" sldId="330"/>
            <ac:grpSpMk id="3" creationId="{2861636E-DF72-6BA3-39EA-6DB79AD3961B}"/>
          </ac:grpSpMkLst>
        </pc:grpChg>
        <pc:grpChg chg="mod">
          <ac:chgData name="Luzuko Tekeni" userId="0d32878a-f428-48df-b8bf-b7e12e62737f" providerId="ADAL" clId="{5564B242-61DA-458C-9D0D-418ED7073FCD}" dt="2025-08-26T22:17:08.508" v="3429" actId="1076"/>
          <ac:grpSpMkLst>
            <pc:docMk/>
            <pc:sldMk cId="2632353989" sldId="330"/>
            <ac:grpSpMk id="9" creationId="{0DBACBB4-23C8-5355-E288-A37F0414EB8E}"/>
          </ac:grpSpMkLst>
        </pc:grpChg>
        <pc:grpChg chg="mod">
          <ac:chgData name="Luzuko Tekeni" userId="0d32878a-f428-48df-b8bf-b7e12e62737f" providerId="ADAL" clId="{5564B242-61DA-458C-9D0D-418ED7073FCD}" dt="2025-08-26T22:17:08.508" v="3429" actId="1076"/>
          <ac:grpSpMkLst>
            <pc:docMk/>
            <pc:sldMk cId="2632353989" sldId="330"/>
            <ac:grpSpMk id="12" creationId="{7A34EC1B-65F4-1D11-1EC9-55E120FED0BE}"/>
          </ac:grpSpMkLst>
        </pc:grpChg>
        <pc:grpChg chg="del mod">
          <ac:chgData name="Luzuko Tekeni" userId="0d32878a-f428-48df-b8bf-b7e12e62737f" providerId="ADAL" clId="{5564B242-61DA-458C-9D0D-418ED7073FCD}" dt="2025-08-26T22:18:22.165" v="3465" actId="478"/>
          <ac:grpSpMkLst>
            <pc:docMk/>
            <pc:sldMk cId="2632353989" sldId="330"/>
            <ac:grpSpMk id="18" creationId="{7C2446AE-9F4A-1013-5526-87FAF8CD4ABC}"/>
          </ac:grpSpMkLst>
        </pc:grpChg>
        <pc:grpChg chg="mod topLvl">
          <ac:chgData name="Luzuko Tekeni" userId="0d32878a-f428-48df-b8bf-b7e12e62737f" providerId="ADAL" clId="{5564B242-61DA-458C-9D0D-418ED7073FCD}" dt="2025-08-26T22:18:25.799" v="3466" actId="14100"/>
          <ac:grpSpMkLst>
            <pc:docMk/>
            <pc:sldMk cId="2632353989" sldId="330"/>
            <ac:grpSpMk id="19" creationId="{9C7AD346-584B-085B-A5DF-4B422B8B2D3E}"/>
          </ac:grpSpMkLst>
        </pc:grpChg>
        <pc:grpChg chg="del">
          <ac:chgData name="Luzuko Tekeni" userId="0d32878a-f428-48df-b8bf-b7e12e62737f" providerId="ADAL" clId="{5564B242-61DA-458C-9D0D-418ED7073FCD}" dt="2025-08-26T22:21:09.624" v="3572" actId="478"/>
          <ac:grpSpMkLst>
            <pc:docMk/>
            <pc:sldMk cId="2632353989" sldId="330"/>
            <ac:grpSpMk id="23" creationId="{1020AC89-41B8-928D-5F21-52C9FBB2B5F4}"/>
          </ac:grpSpMkLst>
        </pc:grpChg>
        <pc:grpChg chg="topLvl">
          <ac:chgData name="Luzuko Tekeni" userId="0d32878a-f428-48df-b8bf-b7e12e62737f" providerId="ADAL" clId="{5564B242-61DA-458C-9D0D-418ED7073FCD}" dt="2025-08-26T22:21:09.624" v="3572" actId="478"/>
          <ac:grpSpMkLst>
            <pc:docMk/>
            <pc:sldMk cId="2632353989" sldId="330"/>
            <ac:grpSpMk id="24" creationId="{B23D5306-F4A5-332E-D168-1ED054C340E0}"/>
          </ac:grpSpMkLst>
        </pc:grpChg>
        <pc:grpChg chg="del mod">
          <ac:chgData name="Luzuko Tekeni" userId="0d32878a-f428-48df-b8bf-b7e12e62737f" providerId="ADAL" clId="{5564B242-61DA-458C-9D0D-418ED7073FCD}" dt="2025-08-26T22:22:12.372" v="3626" actId="478"/>
          <ac:grpSpMkLst>
            <pc:docMk/>
            <pc:sldMk cId="2632353989" sldId="330"/>
            <ac:grpSpMk id="28" creationId="{2ABEB72E-18A1-F439-7DE8-28500735CD1D}"/>
          </ac:grpSpMkLst>
        </pc:grpChg>
        <pc:grpChg chg="mod topLvl">
          <ac:chgData name="Luzuko Tekeni" userId="0d32878a-f428-48df-b8bf-b7e12e62737f" providerId="ADAL" clId="{5564B242-61DA-458C-9D0D-418ED7073FCD}" dt="2025-08-26T22:22:31.309" v="3628" actId="14100"/>
          <ac:grpSpMkLst>
            <pc:docMk/>
            <pc:sldMk cId="2632353989" sldId="330"/>
            <ac:grpSpMk id="29" creationId="{5BF7A4AD-2C29-73BD-EE31-63EBF25E89D3}"/>
          </ac:grpSpMkLst>
        </pc:grpChg>
        <pc:grpChg chg="del mod">
          <ac:chgData name="Luzuko Tekeni" userId="0d32878a-f428-48df-b8bf-b7e12e62737f" providerId="ADAL" clId="{5564B242-61DA-458C-9D0D-418ED7073FCD}" dt="2025-08-26T22:21:14.328" v="3573" actId="478"/>
          <ac:grpSpMkLst>
            <pc:docMk/>
            <pc:sldMk cId="2632353989" sldId="330"/>
            <ac:grpSpMk id="33" creationId="{8B2103CA-98EB-CFF4-CCF6-366E37A3FBCF}"/>
          </ac:grpSpMkLst>
        </pc:grpChg>
        <pc:grpChg chg="topLvl">
          <ac:chgData name="Luzuko Tekeni" userId="0d32878a-f428-48df-b8bf-b7e12e62737f" providerId="ADAL" clId="{5564B242-61DA-458C-9D0D-418ED7073FCD}" dt="2025-08-26T22:21:14.328" v="3573" actId="478"/>
          <ac:grpSpMkLst>
            <pc:docMk/>
            <pc:sldMk cId="2632353989" sldId="330"/>
            <ac:grpSpMk id="34" creationId="{272BB437-D861-B35D-EDCC-96F3D9E14BE4}"/>
          </ac:grpSpMkLst>
        </pc:grpChg>
        <pc:picChg chg="del">
          <ac:chgData name="Luzuko Tekeni" userId="0d32878a-f428-48df-b8bf-b7e12e62737f" providerId="ADAL" clId="{5564B242-61DA-458C-9D0D-418ED7073FCD}" dt="2025-08-26T22:12:28.412" v="3382" actId="478"/>
          <ac:picMkLst>
            <pc:docMk/>
            <pc:sldMk cId="2632353989" sldId="330"/>
            <ac:picMk id="7" creationId="{D58CBC9F-D8DC-4890-312A-CCD74EB8F3D8}"/>
          </ac:picMkLst>
        </pc:picChg>
        <pc:picChg chg="del topLvl">
          <ac:chgData name="Luzuko Tekeni" userId="0d32878a-f428-48df-b8bf-b7e12e62737f" providerId="ADAL" clId="{5564B242-61DA-458C-9D0D-418ED7073FCD}" dt="2025-08-26T22:18:22.165" v="3465" actId="478"/>
          <ac:picMkLst>
            <pc:docMk/>
            <pc:sldMk cId="2632353989" sldId="330"/>
            <ac:picMk id="20" creationId="{A5955840-ACB6-7AB4-9167-A5D20C03E36F}"/>
          </ac:picMkLst>
        </pc:picChg>
        <pc:picChg chg="del topLvl">
          <ac:chgData name="Luzuko Tekeni" userId="0d32878a-f428-48df-b8bf-b7e12e62737f" providerId="ADAL" clId="{5564B242-61DA-458C-9D0D-418ED7073FCD}" dt="2025-08-26T22:21:09.624" v="3572" actId="478"/>
          <ac:picMkLst>
            <pc:docMk/>
            <pc:sldMk cId="2632353989" sldId="330"/>
            <ac:picMk id="25" creationId="{B0CAF069-2AF7-53C9-864B-D6B914E36222}"/>
          </ac:picMkLst>
        </pc:picChg>
        <pc:picChg chg="mod">
          <ac:chgData name="Luzuko Tekeni" userId="0d32878a-f428-48df-b8bf-b7e12e62737f" providerId="ADAL" clId="{5564B242-61DA-458C-9D0D-418ED7073FCD}" dt="2025-08-26T22:21:04.819" v="3571" actId="14100"/>
          <ac:picMkLst>
            <pc:docMk/>
            <pc:sldMk cId="2632353989" sldId="330"/>
            <ac:picMk id="26" creationId="{7C384509-DD54-FE22-64BF-92353C07AE51}"/>
          </ac:picMkLst>
        </pc:picChg>
        <pc:picChg chg="del topLvl">
          <ac:chgData name="Luzuko Tekeni" userId="0d32878a-f428-48df-b8bf-b7e12e62737f" providerId="ADAL" clId="{5564B242-61DA-458C-9D0D-418ED7073FCD}" dt="2025-08-26T22:22:12.372" v="3626" actId="478"/>
          <ac:picMkLst>
            <pc:docMk/>
            <pc:sldMk cId="2632353989" sldId="330"/>
            <ac:picMk id="30" creationId="{0013BD81-6773-A6E2-2322-4A58EC47B0D8}"/>
          </ac:picMkLst>
        </pc:picChg>
        <pc:picChg chg="mod">
          <ac:chgData name="Luzuko Tekeni" userId="0d32878a-f428-48df-b8bf-b7e12e62737f" providerId="ADAL" clId="{5564B242-61DA-458C-9D0D-418ED7073FCD}" dt="2025-08-26T22:21:59.331" v="3608" actId="14100"/>
          <ac:picMkLst>
            <pc:docMk/>
            <pc:sldMk cId="2632353989" sldId="330"/>
            <ac:picMk id="31" creationId="{617D5BB2-AC41-E630-34D7-FDFD829D0D71}"/>
          </ac:picMkLst>
        </pc:picChg>
        <pc:picChg chg="del topLvl">
          <ac:chgData name="Luzuko Tekeni" userId="0d32878a-f428-48df-b8bf-b7e12e62737f" providerId="ADAL" clId="{5564B242-61DA-458C-9D0D-418ED7073FCD}" dt="2025-08-26T22:21:14.328" v="3573" actId="478"/>
          <ac:picMkLst>
            <pc:docMk/>
            <pc:sldMk cId="2632353989" sldId="330"/>
            <ac:picMk id="35" creationId="{76AD8641-A58F-C707-DE20-65307C85E46D}"/>
          </ac:picMkLst>
        </pc:picChg>
        <pc:picChg chg="mod">
          <ac:chgData name="Luzuko Tekeni" userId="0d32878a-f428-48df-b8bf-b7e12e62737f" providerId="ADAL" clId="{5564B242-61DA-458C-9D0D-418ED7073FCD}" dt="2025-08-26T22:19:35.958" v="3506" actId="14100"/>
          <ac:picMkLst>
            <pc:docMk/>
            <pc:sldMk cId="2632353989" sldId="330"/>
            <ac:picMk id="36" creationId="{0C567670-55A4-A80D-79DE-FBD1C18E5EA5}"/>
          </ac:picMkLst>
        </pc:picChg>
        <pc:picChg chg="add mod">
          <ac:chgData name="Luzuko Tekeni" userId="0d32878a-f428-48df-b8bf-b7e12e62737f" providerId="ADAL" clId="{5564B242-61DA-458C-9D0D-418ED7073FCD}" dt="2025-08-26T22:40:56.612" v="4502" actId="14100"/>
          <ac:picMkLst>
            <pc:docMk/>
            <pc:sldMk cId="2632353989" sldId="330"/>
            <ac:picMk id="43" creationId="{B1B76683-0A2D-91F8-FEC0-7E2E99F57B4A}"/>
          </ac:picMkLst>
        </pc:picChg>
        <pc:picChg chg="add mod">
          <ac:chgData name="Luzuko Tekeni" userId="0d32878a-f428-48df-b8bf-b7e12e62737f" providerId="ADAL" clId="{5564B242-61DA-458C-9D0D-418ED7073FCD}" dt="2025-08-26T22:41:02.924" v="4504" actId="1076"/>
          <ac:picMkLst>
            <pc:docMk/>
            <pc:sldMk cId="2632353989" sldId="330"/>
            <ac:picMk id="45" creationId="{4393E448-4010-6949-F7AA-058F167EA160}"/>
          </ac:picMkLst>
        </pc:picChg>
        <pc:picChg chg="add mod">
          <ac:chgData name="Luzuko Tekeni" userId="0d32878a-f428-48df-b8bf-b7e12e62737f" providerId="ADAL" clId="{5564B242-61DA-458C-9D0D-418ED7073FCD}" dt="2025-08-26T22:43:12.283" v="4514" actId="1076"/>
          <ac:picMkLst>
            <pc:docMk/>
            <pc:sldMk cId="2632353989" sldId="330"/>
            <ac:picMk id="47" creationId="{68090026-E16B-5379-3EA3-302A78DA3C7C}"/>
          </ac:picMkLst>
        </pc:picChg>
        <pc:picChg chg="add mod">
          <ac:chgData name="Luzuko Tekeni" userId="0d32878a-f428-48df-b8bf-b7e12e62737f" providerId="ADAL" clId="{5564B242-61DA-458C-9D0D-418ED7073FCD}" dt="2025-08-26T22:44:53.752" v="4525" actId="1076"/>
          <ac:picMkLst>
            <pc:docMk/>
            <pc:sldMk cId="2632353989" sldId="330"/>
            <ac:picMk id="49" creationId="{C6608967-3CEB-AE08-4F33-D164DA233FE8}"/>
          </ac:picMkLst>
        </pc:picChg>
      </pc:sldChg>
      <pc:sldChg chg="addSp delSp modSp add mod">
        <pc:chgData name="Luzuko Tekeni" userId="0d32878a-f428-48df-b8bf-b7e12e62737f" providerId="ADAL" clId="{5564B242-61DA-458C-9D0D-418ED7073FCD}" dt="2025-08-26T22:51:25.994" v="4574" actId="1076"/>
        <pc:sldMkLst>
          <pc:docMk/>
          <pc:sldMk cId="3730516827" sldId="331"/>
        </pc:sldMkLst>
        <pc:spChg chg="mod">
          <ac:chgData name="Luzuko Tekeni" userId="0d32878a-f428-48df-b8bf-b7e12e62737f" providerId="ADAL" clId="{5564B242-61DA-458C-9D0D-418ED7073FCD}" dt="2025-08-26T22:47:54.189" v="4544" actId="20577"/>
          <ac:spMkLst>
            <pc:docMk/>
            <pc:sldMk cId="3730516827" sldId="331"/>
            <ac:spMk id="2" creationId="{D5589DF1-C522-125A-89D7-0C792D14565C}"/>
          </ac:spMkLst>
        </pc:spChg>
        <pc:spChg chg="add mod">
          <ac:chgData name="Luzuko Tekeni" userId="0d32878a-f428-48df-b8bf-b7e12e62737f" providerId="ADAL" clId="{5564B242-61DA-458C-9D0D-418ED7073FCD}" dt="2025-08-26T22:51:25.994" v="4574" actId="1076"/>
          <ac:spMkLst>
            <pc:docMk/>
            <pc:sldMk cId="3730516827" sldId="331"/>
            <ac:spMk id="7" creationId="{78CB5D4F-F23C-A71A-AAF0-D6C880388D90}"/>
          </ac:spMkLst>
        </pc:spChg>
        <pc:spChg chg="del">
          <ac:chgData name="Luzuko Tekeni" userId="0d32878a-f428-48df-b8bf-b7e12e62737f" providerId="ADAL" clId="{5564B242-61DA-458C-9D0D-418ED7073FCD}" dt="2025-08-26T22:47:45.659" v="4528" actId="478"/>
          <ac:spMkLst>
            <pc:docMk/>
            <pc:sldMk cId="3730516827" sldId="331"/>
            <ac:spMk id="38" creationId="{F93360DE-1E89-73AA-103A-AF35D4025584}"/>
          </ac:spMkLst>
        </pc:spChg>
        <pc:spChg chg="del">
          <ac:chgData name="Luzuko Tekeni" userId="0d32878a-f428-48df-b8bf-b7e12e62737f" providerId="ADAL" clId="{5564B242-61DA-458C-9D0D-418ED7073FCD}" dt="2025-08-26T22:47:45.659" v="4528" actId="478"/>
          <ac:spMkLst>
            <pc:docMk/>
            <pc:sldMk cId="3730516827" sldId="331"/>
            <ac:spMk id="39" creationId="{9D1C63EE-D3A1-4B56-8A2B-1B7D02128CC9}"/>
          </ac:spMkLst>
        </pc:spChg>
        <pc:spChg chg="del">
          <ac:chgData name="Luzuko Tekeni" userId="0d32878a-f428-48df-b8bf-b7e12e62737f" providerId="ADAL" clId="{5564B242-61DA-458C-9D0D-418ED7073FCD}" dt="2025-08-26T22:47:45.659" v="4528" actId="478"/>
          <ac:spMkLst>
            <pc:docMk/>
            <pc:sldMk cId="3730516827" sldId="331"/>
            <ac:spMk id="40" creationId="{2FACE23B-58A6-29D5-3B6E-9929A7FA7B41}"/>
          </ac:spMkLst>
        </pc:spChg>
        <pc:spChg chg="del">
          <ac:chgData name="Luzuko Tekeni" userId="0d32878a-f428-48df-b8bf-b7e12e62737f" providerId="ADAL" clId="{5564B242-61DA-458C-9D0D-418ED7073FCD}" dt="2025-08-26T22:47:45.659" v="4528" actId="478"/>
          <ac:spMkLst>
            <pc:docMk/>
            <pc:sldMk cId="3730516827" sldId="331"/>
            <ac:spMk id="41" creationId="{4EADA884-7E3F-E82B-369C-E20803AC8999}"/>
          </ac:spMkLst>
        </pc:spChg>
        <pc:grpChg chg="del">
          <ac:chgData name="Luzuko Tekeni" userId="0d32878a-f428-48df-b8bf-b7e12e62737f" providerId="ADAL" clId="{5564B242-61DA-458C-9D0D-418ED7073FCD}" dt="2025-08-26T22:47:45.659" v="4528" actId="478"/>
          <ac:grpSpMkLst>
            <pc:docMk/>
            <pc:sldMk cId="3730516827" sldId="331"/>
            <ac:grpSpMk id="3" creationId="{29B455A0-0629-27A3-A86E-A733A9410853}"/>
          </ac:grpSpMkLst>
        </pc:grpChg>
        <pc:grpChg chg="del">
          <ac:chgData name="Luzuko Tekeni" userId="0d32878a-f428-48df-b8bf-b7e12e62737f" providerId="ADAL" clId="{5564B242-61DA-458C-9D0D-418ED7073FCD}" dt="2025-08-26T22:47:45.659" v="4528" actId="478"/>
          <ac:grpSpMkLst>
            <pc:docMk/>
            <pc:sldMk cId="3730516827" sldId="331"/>
            <ac:grpSpMk id="19" creationId="{D237116D-98AC-68F5-6CAA-9E582DDBEE4F}"/>
          </ac:grpSpMkLst>
        </pc:grpChg>
        <pc:picChg chg="del">
          <ac:chgData name="Luzuko Tekeni" userId="0d32878a-f428-48df-b8bf-b7e12e62737f" providerId="ADAL" clId="{5564B242-61DA-458C-9D0D-418ED7073FCD}" dt="2025-08-26T22:47:45.659" v="4528" actId="478"/>
          <ac:picMkLst>
            <pc:docMk/>
            <pc:sldMk cId="3730516827" sldId="331"/>
            <ac:picMk id="43" creationId="{48A54F94-A8A2-83C4-4A6D-D4172A14E35D}"/>
          </ac:picMkLst>
        </pc:picChg>
        <pc:picChg chg="del">
          <ac:chgData name="Luzuko Tekeni" userId="0d32878a-f428-48df-b8bf-b7e12e62737f" providerId="ADAL" clId="{5564B242-61DA-458C-9D0D-418ED7073FCD}" dt="2025-08-26T22:47:45.659" v="4528" actId="478"/>
          <ac:picMkLst>
            <pc:docMk/>
            <pc:sldMk cId="3730516827" sldId="331"/>
            <ac:picMk id="45" creationId="{E1C85A6D-FBDE-B2B6-F043-D2941B9C2322}"/>
          </ac:picMkLst>
        </pc:picChg>
        <pc:picChg chg="del">
          <ac:chgData name="Luzuko Tekeni" userId="0d32878a-f428-48df-b8bf-b7e12e62737f" providerId="ADAL" clId="{5564B242-61DA-458C-9D0D-418ED7073FCD}" dt="2025-08-26T22:47:45.659" v="4528" actId="478"/>
          <ac:picMkLst>
            <pc:docMk/>
            <pc:sldMk cId="3730516827" sldId="331"/>
            <ac:picMk id="47" creationId="{B9C54AE2-5B30-5C0D-BB8A-7F7741B53B57}"/>
          </ac:picMkLst>
        </pc:picChg>
        <pc:picChg chg="del">
          <ac:chgData name="Luzuko Tekeni" userId="0d32878a-f428-48df-b8bf-b7e12e62737f" providerId="ADAL" clId="{5564B242-61DA-458C-9D0D-418ED7073FCD}" dt="2025-08-26T22:47:45.659" v="4528" actId="478"/>
          <ac:picMkLst>
            <pc:docMk/>
            <pc:sldMk cId="3730516827" sldId="331"/>
            <ac:picMk id="49" creationId="{2F5C13AB-E905-F167-FA55-FBB7E242F32C}"/>
          </ac:picMkLst>
        </pc:picChg>
      </pc:sldChg>
      <pc:sldChg chg="add del ord">
        <pc:chgData name="Luzuko Tekeni" userId="0d32878a-f428-48df-b8bf-b7e12e62737f" providerId="ADAL" clId="{5564B242-61DA-458C-9D0D-418ED7073FCD}" dt="2025-08-26T22:55:31.666" v="4600" actId="47"/>
        <pc:sldMkLst>
          <pc:docMk/>
          <pc:sldMk cId="433824229" sldId="332"/>
        </pc:sldMkLst>
      </pc:sldChg>
      <pc:sldChg chg="add del">
        <pc:chgData name="Luzuko Tekeni" userId="0d32878a-f428-48df-b8bf-b7e12e62737f" providerId="ADAL" clId="{5564B242-61DA-458C-9D0D-418ED7073FCD}" dt="2025-08-26T22:55:03.051" v="4596" actId="2696"/>
        <pc:sldMkLst>
          <pc:docMk/>
          <pc:sldMk cId="545054152" sldId="332"/>
        </pc:sldMkLst>
      </pc:sldChg>
      <pc:sldChg chg="modSp add mod ord">
        <pc:chgData name="Luzuko Tekeni" userId="0d32878a-f428-48df-b8bf-b7e12e62737f" providerId="ADAL" clId="{5564B242-61DA-458C-9D0D-418ED7073FCD}" dt="2025-08-26T22:57:17.505" v="4630" actId="1076"/>
        <pc:sldMkLst>
          <pc:docMk/>
          <pc:sldMk cId="1454970357" sldId="332"/>
        </pc:sldMkLst>
        <pc:spChg chg="mod">
          <ac:chgData name="Luzuko Tekeni" userId="0d32878a-f428-48df-b8bf-b7e12e62737f" providerId="ADAL" clId="{5564B242-61DA-458C-9D0D-418ED7073FCD}" dt="2025-08-26T22:57:13.326" v="4628" actId="1076"/>
          <ac:spMkLst>
            <pc:docMk/>
            <pc:sldMk cId="1454970357" sldId="332"/>
            <ac:spMk id="17" creationId="{D3DEAB3D-DB12-7387-A07F-AA7E35BF8E30}"/>
          </ac:spMkLst>
        </pc:spChg>
        <pc:spChg chg="mod">
          <ac:chgData name="Luzuko Tekeni" userId="0d32878a-f428-48df-b8bf-b7e12e62737f" providerId="ADAL" clId="{5564B242-61DA-458C-9D0D-418ED7073FCD}" dt="2025-08-26T22:57:05.938" v="4627" actId="20577"/>
          <ac:spMkLst>
            <pc:docMk/>
            <pc:sldMk cId="1454970357" sldId="332"/>
            <ac:spMk id="21" creationId="{2376E17C-17B0-6A66-F9F4-B1D320CA2D4B}"/>
          </ac:spMkLst>
        </pc:spChg>
        <pc:grpChg chg="mod">
          <ac:chgData name="Luzuko Tekeni" userId="0d32878a-f428-48df-b8bf-b7e12e62737f" providerId="ADAL" clId="{5564B242-61DA-458C-9D0D-418ED7073FCD}" dt="2025-08-26T22:57:15.167" v="4629" actId="1076"/>
          <ac:grpSpMkLst>
            <pc:docMk/>
            <pc:sldMk cId="1454970357" sldId="332"/>
            <ac:grpSpMk id="9" creationId="{B8F04B42-B724-6E77-FF82-FD58116090A1}"/>
          </ac:grpSpMkLst>
        </pc:grpChg>
        <pc:grpChg chg="mod">
          <ac:chgData name="Luzuko Tekeni" userId="0d32878a-f428-48df-b8bf-b7e12e62737f" providerId="ADAL" clId="{5564B242-61DA-458C-9D0D-418ED7073FCD}" dt="2025-08-26T22:57:17.505" v="4630" actId="1076"/>
          <ac:grpSpMkLst>
            <pc:docMk/>
            <pc:sldMk cId="1454970357" sldId="332"/>
            <ac:grpSpMk id="13" creationId="{83A82EB0-AB33-B1D1-9EE4-7B6658B8EEE9}"/>
          </ac:grpSpMkLst>
        </pc:grpChg>
      </pc:sldChg>
      <pc:sldChg chg="add">
        <pc:chgData name="Luzuko Tekeni" userId="0d32878a-f428-48df-b8bf-b7e12e62737f" providerId="ADAL" clId="{5564B242-61DA-458C-9D0D-418ED7073FCD}" dt="2025-08-26T23:01:23.754" v="4637" actId="2890"/>
        <pc:sldMkLst>
          <pc:docMk/>
          <pc:sldMk cId="3382232911" sldId="333"/>
        </pc:sldMkLst>
      </pc:sldChg>
      <pc:sldChg chg="addSp delSp modSp add mod">
        <pc:chgData name="Luzuko Tekeni" userId="0d32878a-f428-48df-b8bf-b7e12e62737f" providerId="ADAL" clId="{5564B242-61DA-458C-9D0D-418ED7073FCD}" dt="2025-08-26T23:08:13.056" v="4695" actId="962"/>
        <pc:sldMkLst>
          <pc:docMk/>
          <pc:sldMk cId="244862078" sldId="334"/>
        </pc:sldMkLst>
        <pc:spChg chg="mod">
          <ac:chgData name="Luzuko Tekeni" userId="0d32878a-f428-48df-b8bf-b7e12e62737f" providerId="ADAL" clId="{5564B242-61DA-458C-9D0D-418ED7073FCD}" dt="2025-08-26T23:07:26.892" v="4691" actId="20577"/>
          <ac:spMkLst>
            <pc:docMk/>
            <pc:sldMk cId="244862078" sldId="334"/>
            <ac:spMk id="2" creationId="{7A82046B-436A-37F1-38FD-9D6EEACA4418}"/>
          </ac:spMkLst>
        </pc:spChg>
        <pc:picChg chg="add mod">
          <ac:chgData name="Luzuko Tekeni" userId="0d32878a-f428-48df-b8bf-b7e12e62737f" providerId="ADAL" clId="{5564B242-61DA-458C-9D0D-418ED7073FCD}" dt="2025-08-26T23:08:13.056" v="4695" actId="962"/>
          <ac:picMkLst>
            <pc:docMk/>
            <pc:sldMk cId="244862078" sldId="334"/>
            <ac:picMk id="5" creationId="{59F4E6DC-ED9C-9DD0-15ED-1CB20C4DEA71}"/>
          </ac:picMkLst>
        </pc:picChg>
        <pc:picChg chg="del">
          <ac:chgData name="Luzuko Tekeni" userId="0d32878a-f428-48df-b8bf-b7e12e62737f" providerId="ADAL" clId="{5564B242-61DA-458C-9D0D-418ED7073FCD}" dt="2025-08-26T23:07:30.313" v="4692" actId="478"/>
          <ac:picMkLst>
            <pc:docMk/>
            <pc:sldMk cId="244862078" sldId="334"/>
            <ac:picMk id="19" creationId="{B7C01CF7-9BA4-F155-E0ED-1E8060865E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1785D-9A3E-674E-BEA7-0C4D30972D9B}" type="datetimeFigureOut">
              <a:rPr lang="en-US" smtClean="0"/>
              <a:t>8/27/2025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A6809-5058-0643-917D-7BC4E4925642}" type="slidenum">
              <a:rPr lang="en-US" smtClean="0"/>
              <a:t>‹#›</a:t>
            </a:fld>
            <a:endParaRPr lang="en-US"/>
          </a:p>
        </p:txBody>
      </p:sp>
    </p:spTree>
    <p:extLst>
      <p:ext uri="{BB962C8B-B14F-4D97-AF65-F5344CB8AC3E}">
        <p14:creationId xmlns:p14="http://schemas.microsoft.com/office/powerpoint/2010/main" val="289996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4DA6809-5058-0643-917D-7BC4E4925642}" type="slidenum">
              <a:rPr lang="en-US" smtClean="0"/>
              <a:t>1</a:t>
            </a:fld>
            <a:endParaRPr lang="en-US"/>
          </a:p>
        </p:txBody>
      </p:sp>
    </p:spTree>
    <p:extLst>
      <p:ext uri="{BB962C8B-B14F-4D97-AF65-F5344CB8AC3E}">
        <p14:creationId xmlns:p14="http://schemas.microsoft.com/office/powerpoint/2010/main" val="2035677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737BE-320E-CDB5-45AF-033686590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B7B67-2390-E5AF-1B0E-5EF8A9DC2F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9211E-C30E-3311-2AE0-5DA186860B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FED668-0E95-96EF-DD98-3F708202DFEF}"/>
              </a:ext>
            </a:extLst>
          </p:cNvPr>
          <p:cNvSpPr>
            <a:spLocks noGrp="1"/>
          </p:cNvSpPr>
          <p:nvPr>
            <p:ph type="sldNum" sz="quarter" idx="5"/>
          </p:nvPr>
        </p:nvSpPr>
        <p:spPr/>
        <p:txBody>
          <a:bodyPr/>
          <a:lstStyle/>
          <a:p>
            <a:fld id="{F4DA6809-5058-0643-917D-7BC4E4925642}" type="slidenum">
              <a:rPr lang="en-US" smtClean="0"/>
              <a:t>12</a:t>
            </a:fld>
            <a:endParaRPr lang="en-US"/>
          </a:p>
        </p:txBody>
      </p:sp>
    </p:spTree>
    <p:extLst>
      <p:ext uri="{BB962C8B-B14F-4D97-AF65-F5344CB8AC3E}">
        <p14:creationId xmlns:p14="http://schemas.microsoft.com/office/powerpoint/2010/main" val="137544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3BEE8-0755-ED31-7B2E-4CB295B9B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0B67B-491D-96B6-A9C4-6843EBD90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7B5F04-3BE0-675F-3323-638720BFE1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EC58BF-AF71-592C-A70A-D6FBFDB2B202}"/>
              </a:ext>
            </a:extLst>
          </p:cNvPr>
          <p:cNvSpPr>
            <a:spLocks noGrp="1"/>
          </p:cNvSpPr>
          <p:nvPr>
            <p:ph type="sldNum" sz="quarter" idx="5"/>
          </p:nvPr>
        </p:nvSpPr>
        <p:spPr/>
        <p:txBody>
          <a:bodyPr/>
          <a:lstStyle/>
          <a:p>
            <a:fld id="{F4DA6809-5058-0643-917D-7BC4E4925642}" type="slidenum">
              <a:rPr lang="en-US" smtClean="0"/>
              <a:t>13</a:t>
            </a:fld>
            <a:endParaRPr lang="en-US"/>
          </a:p>
        </p:txBody>
      </p:sp>
    </p:spTree>
    <p:extLst>
      <p:ext uri="{BB962C8B-B14F-4D97-AF65-F5344CB8AC3E}">
        <p14:creationId xmlns:p14="http://schemas.microsoft.com/office/powerpoint/2010/main" val="2345617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0B817-291F-FD97-A977-568AD90B9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041DA-3768-8F52-770F-4ECBF08CD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55221-1425-D9C4-AF9D-5E6796C917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83B950-DDCF-964E-E070-C3D9453E2A52}"/>
              </a:ext>
            </a:extLst>
          </p:cNvPr>
          <p:cNvSpPr>
            <a:spLocks noGrp="1"/>
          </p:cNvSpPr>
          <p:nvPr>
            <p:ph type="sldNum" sz="quarter" idx="5"/>
          </p:nvPr>
        </p:nvSpPr>
        <p:spPr/>
        <p:txBody>
          <a:bodyPr/>
          <a:lstStyle/>
          <a:p>
            <a:fld id="{F4DA6809-5058-0643-917D-7BC4E4925642}" type="slidenum">
              <a:rPr lang="en-US" smtClean="0"/>
              <a:t>14</a:t>
            </a:fld>
            <a:endParaRPr lang="en-US"/>
          </a:p>
        </p:txBody>
      </p:sp>
    </p:spTree>
    <p:extLst>
      <p:ext uri="{BB962C8B-B14F-4D97-AF65-F5344CB8AC3E}">
        <p14:creationId xmlns:p14="http://schemas.microsoft.com/office/powerpoint/2010/main" val="25402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21175-3A18-C124-C9B6-AD8021F12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E29A4-EBE5-BEDA-E619-DBB04265D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83BBD-00AB-8156-60C1-9ED6AF426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95E317-7CF2-209B-A509-E7013E98C9CE}"/>
              </a:ext>
            </a:extLst>
          </p:cNvPr>
          <p:cNvSpPr>
            <a:spLocks noGrp="1"/>
          </p:cNvSpPr>
          <p:nvPr>
            <p:ph type="sldNum" sz="quarter" idx="5"/>
          </p:nvPr>
        </p:nvSpPr>
        <p:spPr/>
        <p:txBody>
          <a:bodyPr/>
          <a:lstStyle/>
          <a:p>
            <a:fld id="{F4DA6809-5058-0643-917D-7BC4E4925642}" type="slidenum">
              <a:rPr lang="en-US" smtClean="0"/>
              <a:t>15</a:t>
            </a:fld>
            <a:endParaRPr lang="en-US"/>
          </a:p>
        </p:txBody>
      </p:sp>
    </p:spTree>
    <p:extLst>
      <p:ext uri="{BB962C8B-B14F-4D97-AF65-F5344CB8AC3E}">
        <p14:creationId xmlns:p14="http://schemas.microsoft.com/office/powerpoint/2010/main" val="451797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14DB2-73FD-E084-1689-E928C768D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14D6F-F33A-B3A3-244B-71DE07E78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D3C2A-6C6A-8A53-0DA4-BD60EBD138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E05643-3E9C-F14E-53EA-417E510ECB9A}"/>
              </a:ext>
            </a:extLst>
          </p:cNvPr>
          <p:cNvSpPr>
            <a:spLocks noGrp="1"/>
          </p:cNvSpPr>
          <p:nvPr>
            <p:ph type="sldNum" sz="quarter" idx="5"/>
          </p:nvPr>
        </p:nvSpPr>
        <p:spPr/>
        <p:txBody>
          <a:bodyPr/>
          <a:lstStyle/>
          <a:p>
            <a:fld id="{F4DA6809-5058-0643-917D-7BC4E4925642}" type="slidenum">
              <a:rPr lang="en-US" smtClean="0"/>
              <a:t>16</a:t>
            </a:fld>
            <a:endParaRPr lang="en-US"/>
          </a:p>
        </p:txBody>
      </p:sp>
    </p:spTree>
    <p:extLst>
      <p:ext uri="{BB962C8B-B14F-4D97-AF65-F5344CB8AC3E}">
        <p14:creationId xmlns:p14="http://schemas.microsoft.com/office/powerpoint/2010/main" val="96378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D8DF5-B6FB-A049-C410-E05FBC166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76FBE-0EFE-2C31-13E1-8897DEBD5A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15E3D-5B85-5116-BFE8-6FDAEAE5C1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DF7D34-99AA-AF57-6C82-A9EAA75C73FE}"/>
              </a:ext>
            </a:extLst>
          </p:cNvPr>
          <p:cNvSpPr>
            <a:spLocks noGrp="1"/>
          </p:cNvSpPr>
          <p:nvPr>
            <p:ph type="sldNum" sz="quarter" idx="5"/>
          </p:nvPr>
        </p:nvSpPr>
        <p:spPr/>
        <p:txBody>
          <a:bodyPr/>
          <a:lstStyle/>
          <a:p>
            <a:fld id="{F4DA6809-5058-0643-917D-7BC4E4925642}" type="slidenum">
              <a:rPr lang="en-US" smtClean="0"/>
              <a:t>17</a:t>
            </a:fld>
            <a:endParaRPr lang="en-US"/>
          </a:p>
        </p:txBody>
      </p:sp>
    </p:spTree>
    <p:extLst>
      <p:ext uri="{BB962C8B-B14F-4D97-AF65-F5344CB8AC3E}">
        <p14:creationId xmlns:p14="http://schemas.microsoft.com/office/powerpoint/2010/main" val="1162118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7293D-84B1-EE54-76E1-7038A15A1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C8E9B-0174-67BD-AFB7-887CDB14D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72CB8-4861-6E25-6C44-3BDF39CD7F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D90A02-3811-C76D-868D-446753E29C54}"/>
              </a:ext>
            </a:extLst>
          </p:cNvPr>
          <p:cNvSpPr>
            <a:spLocks noGrp="1"/>
          </p:cNvSpPr>
          <p:nvPr>
            <p:ph type="sldNum" sz="quarter" idx="5"/>
          </p:nvPr>
        </p:nvSpPr>
        <p:spPr/>
        <p:txBody>
          <a:bodyPr/>
          <a:lstStyle/>
          <a:p>
            <a:fld id="{F4DA6809-5058-0643-917D-7BC4E4925642}" type="slidenum">
              <a:rPr lang="en-US" smtClean="0"/>
              <a:t>18</a:t>
            </a:fld>
            <a:endParaRPr lang="en-US"/>
          </a:p>
        </p:txBody>
      </p:sp>
    </p:spTree>
    <p:extLst>
      <p:ext uri="{BB962C8B-B14F-4D97-AF65-F5344CB8AC3E}">
        <p14:creationId xmlns:p14="http://schemas.microsoft.com/office/powerpoint/2010/main" val="84576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843B-C8DA-9B23-E4E1-E7E45B325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FF3B0-5C08-FE28-6545-475EE8B22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6D7F5-820D-215E-F0E7-78D2995E5C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08F0AB-FD59-55D6-2E5F-3A2C4A387596}"/>
              </a:ext>
            </a:extLst>
          </p:cNvPr>
          <p:cNvSpPr>
            <a:spLocks noGrp="1"/>
          </p:cNvSpPr>
          <p:nvPr>
            <p:ph type="sldNum" sz="quarter" idx="5"/>
          </p:nvPr>
        </p:nvSpPr>
        <p:spPr/>
        <p:txBody>
          <a:bodyPr/>
          <a:lstStyle/>
          <a:p>
            <a:fld id="{F4DA6809-5058-0643-917D-7BC4E4925642}" type="slidenum">
              <a:rPr lang="en-US" smtClean="0"/>
              <a:t>19</a:t>
            </a:fld>
            <a:endParaRPr lang="en-US"/>
          </a:p>
        </p:txBody>
      </p:sp>
    </p:spTree>
    <p:extLst>
      <p:ext uri="{BB962C8B-B14F-4D97-AF65-F5344CB8AC3E}">
        <p14:creationId xmlns:p14="http://schemas.microsoft.com/office/powerpoint/2010/main" val="385646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E6274-D945-A046-EE09-F71E855BF1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EC9E0-CEF8-59BD-4ECB-5C9C8253B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B6E72-3332-DBDD-FCC3-A7AB61977E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6A2676-E23D-5061-9069-DB65D739597B}"/>
              </a:ext>
            </a:extLst>
          </p:cNvPr>
          <p:cNvSpPr>
            <a:spLocks noGrp="1"/>
          </p:cNvSpPr>
          <p:nvPr>
            <p:ph type="sldNum" sz="quarter" idx="5"/>
          </p:nvPr>
        </p:nvSpPr>
        <p:spPr/>
        <p:txBody>
          <a:bodyPr/>
          <a:lstStyle/>
          <a:p>
            <a:fld id="{F4DA6809-5058-0643-917D-7BC4E4925642}" type="slidenum">
              <a:rPr lang="en-US" smtClean="0"/>
              <a:t>3</a:t>
            </a:fld>
            <a:endParaRPr lang="en-US"/>
          </a:p>
        </p:txBody>
      </p:sp>
    </p:spTree>
    <p:extLst>
      <p:ext uri="{BB962C8B-B14F-4D97-AF65-F5344CB8AC3E}">
        <p14:creationId xmlns:p14="http://schemas.microsoft.com/office/powerpoint/2010/main" val="309280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0B7E8-F732-6FF1-5EBC-2FE5BB6A1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29CCB-52C2-D802-B528-6EAF7C953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7A923B-E412-8541-EAEB-5BD67F5918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78A021-1C5C-7558-3EF6-87E8AD59E7C3}"/>
              </a:ext>
            </a:extLst>
          </p:cNvPr>
          <p:cNvSpPr>
            <a:spLocks noGrp="1"/>
          </p:cNvSpPr>
          <p:nvPr>
            <p:ph type="sldNum" sz="quarter" idx="5"/>
          </p:nvPr>
        </p:nvSpPr>
        <p:spPr/>
        <p:txBody>
          <a:bodyPr/>
          <a:lstStyle/>
          <a:p>
            <a:fld id="{F4DA6809-5058-0643-917D-7BC4E4925642}" type="slidenum">
              <a:rPr lang="en-US" smtClean="0"/>
              <a:t>4</a:t>
            </a:fld>
            <a:endParaRPr lang="en-US"/>
          </a:p>
        </p:txBody>
      </p:sp>
    </p:spTree>
    <p:extLst>
      <p:ext uri="{BB962C8B-B14F-4D97-AF65-F5344CB8AC3E}">
        <p14:creationId xmlns:p14="http://schemas.microsoft.com/office/powerpoint/2010/main" val="408214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8070-7AA3-72AF-49FB-DE94AB401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66D67-733A-1924-2460-283EA83A9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840AE0-77A1-A4C1-C83D-E26E5B0E0E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46C18E-3237-A7DA-5C0B-B36F07BE3CE4}"/>
              </a:ext>
            </a:extLst>
          </p:cNvPr>
          <p:cNvSpPr>
            <a:spLocks noGrp="1"/>
          </p:cNvSpPr>
          <p:nvPr>
            <p:ph type="sldNum" sz="quarter" idx="5"/>
          </p:nvPr>
        </p:nvSpPr>
        <p:spPr/>
        <p:txBody>
          <a:bodyPr/>
          <a:lstStyle/>
          <a:p>
            <a:fld id="{F4DA6809-5058-0643-917D-7BC4E4925642}" type="slidenum">
              <a:rPr lang="en-US" smtClean="0"/>
              <a:t>5</a:t>
            </a:fld>
            <a:endParaRPr lang="en-US"/>
          </a:p>
        </p:txBody>
      </p:sp>
    </p:spTree>
    <p:extLst>
      <p:ext uri="{BB962C8B-B14F-4D97-AF65-F5344CB8AC3E}">
        <p14:creationId xmlns:p14="http://schemas.microsoft.com/office/powerpoint/2010/main" val="401519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71B16-EB6C-D288-E2CB-678D3AF9D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24A65-AC77-5B3F-5211-E3B8E4706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C1045-09A0-5178-B962-2EA81228C1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28066C-D889-547D-8BCF-5212FC3506D8}"/>
              </a:ext>
            </a:extLst>
          </p:cNvPr>
          <p:cNvSpPr>
            <a:spLocks noGrp="1"/>
          </p:cNvSpPr>
          <p:nvPr>
            <p:ph type="sldNum" sz="quarter" idx="5"/>
          </p:nvPr>
        </p:nvSpPr>
        <p:spPr/>
        <p:txBody>
          <a:bodyPr/>
          <a:lstStyle/>
          <a:p>
            <a:fld id="{F4DA6809-5058-0643-917D-7BC4E4925642}" type="slidenum">
              <a:rPr lang="en-US" smtClean="0"/>
              <a:t>6</a:t>
            </a:fld>
            <a:endParaRPr lang="en-US"/>
          </a:p>
        </p:txBody>
      </p:sp>
    </p:spTree>
    <p:extLst>
      <p:ext uri="{BB962C8B-B14F-4D97-AF65-F5344CB8AC3E}">
        <p14:creationId xmlns:p14="http://schemas.microsoft.com/office/powerpoint/2010/main" val="2895766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B9A79-F862-CD6F-3A0D-92FD1C1F9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5E02A-EC16-5530-BF77-58D50CB51D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3978F-5D62-4706-2EFF-190B334F5F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CF8EAB-5C30-0A18-DBD6-67216533CEA8}"/>
              </a:ext>
            </a:extLst>
          </p:cNvPr>
          <p:cNvSpPr>
            <a:spLocks noGrp="1"/>
          </p:cNvSpPr>
          <p:nvPr>
            <p:ph type="sldNum" sz="quarter" idx="5"/>
          </p:nvPr>
        </p:nvSpPr>
        <p:spPr/>
        <p:txBody>
          <a:bodyPr/>
          <a:lstStyle/>
          <a:p>
            <a:fld id="{F4DA6809-5058-0643-917D-7BC4E4925642}" type="slidenum">
              <a:rPr lang="en-US" smtClean="0"/>
              <a:t>7</a:t>
            </a:fld>
            <a:endParaRPr lang="en-US"/>
          </a:p>
        </p:txBody>
      </p:sp>
    </p:spTree>
    <p:extLst>
      <p:ext uri="{BB962C8B-B14F-4D97-AF65-F5344CB8AC3E}">
        <p14:creationId xmlns:p14="http://schemas.microsoft.com/office/powerpoint/2010/main" val="630057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1DD23-4608-43D6-A69C-4B15B16E8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9D0CE-B611-4707-03CD-E9B936048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E9A0F-C2DB-277D-253A-464FBCC1B2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10373B-D06A-0BCB-7790-42F94839BBFF}"/>
              </a:ext>
            </a:extLst>
          </p:cNvPr>
          <p:cNvSpPr>
            <a:spLocks noGrp="1"/>
          </p:cNvSpPr>
          <p:nvPr>
            <p:ph type="sldNum" sz="quarter" idx="5"/>
          </p:nvPr>
        </p:nvSpPr>
        <p:spPr/>
        <p:txBody>
          <a:bodyPr/>
          <a:lstStyle/>
          <a:p>
            <a:fld id="{F4DA6809-5058-0643-917D-7BC4E4925642}" type="slidenum">
              <a:rPr lang="en-US" smtClean="0"/>
              <a:t>8</a:t>
            </a:fld>
            <a:endParaRPr lang="en-US"/>
          </a:p>
        </p:txBody>
      </p:sp>
    </p:spTree>
    <p:extLst>
      <p:ext uri="{BB962C8B-B14F-4D97-AF65-F5344CB8AC3E}">
        <p14:creationId xmlns:p14="http://schemas.microsoft.com/office/powerpoint/2010/main" val="94611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B29B0-7B69-CA3F-E7F2-6C262E0DD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23EC10-FCAA-B933-8BDF-20C23A813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888A4-00BA-BFE8-9B92-76FA9987D9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ADF088-EAEC-F9CF-95F2-2EBB8D6A6EF5}"/>
              </a:ext>
            </a:extLst>
          </p:cNvPr>
          <p:cNvSpPr>
            <a:spLocks noGrp="1"/>
          </p:cNvSpPr>
          <p:nvPr>
            <p:ph type="sldNum" sz="quarter" idx="5"/>
          </p:nvPr>
        </p:nvSpPr>
        <p:spPr/>
        <p:txBody>
          <a:bodyPr/>
          <a:lstStyle/>
          <a:p>
            <a:fld id="{F4DA6809-5058-0643-917D-7BC4E4925642}" type="slidenum">
              <a:rPr lang="en-US" smtClean="0"/>
              <a:t>9</a:t>
            </a:fld>
            <a:endParaRPr lang="en-US"/>
          </a:p>
        </p:txBody>
      </p:sp>
    </p:spTree>
    <p:extLst>
      <p:ext uri="{BB962C8B-B14F-4D97-AF65-F5344CB8AC3E}">
        <p14:creationId xmlns:p14="http://schemas.microsoft.com/office/powerpoint/2010/main" val="220283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B7139-9937-B112-BAFD-1B84614AF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11F5B-2FAF-643D-1D31-92E5472D6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E6EF7-4B15-EB94-9D7B-AB92894BB9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99D5E1-53DA-4A82-C6F6-D96A8079B708}"/>
              </a:ext>
            </a:extLst>
          </p:cNvPr>
          <p:cNvSpPr>
            <a:spLocks noGrp="1"/>
          </p:cNvSpPr>
          <p:nvPr>
            <p:ph type="sldNum" sz="quarter" idx="5"/>
          </p:nvPr>
        </p:nvSpPr>
        <p:spPr/>
        <p:txBody>
          <a:bodyPr/>
          <a:lstStyle/>
          <a:p>
            <a:fld id="{F4DA6809-5058-0643-917D-7BC4E4925642}" type="slidenum">
              <a:rPr lang="en-US" smtClean="0"/>
              <a:t>10</a:t>
            </a:fld>
            <a:endParaRPr lang="en-US"/>
          </a:p>
        </p:txBody>
      </p:sp>
    </p:spTree>
    <p:extLst>
      <p:ext uri="{BB962C8B-B14F-4D97-AF65-F5344CB8AC3E}">
        <p14:creationId xmlns:p14="http://schemas.microsoft.com/office/powerpoint/2010/main" val="2349623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43D3D10-D42E-5D4D-A1E1-469243CE29E3}"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F1482-B4D6-CD40-8A94-288E9E3C72CB}" type="slidenum">
              <a:rPr lang="en-US" smtClean="0"/>
              <a:t>‹#›</a:t>
            </a:fld>
            <a:endParaRPr lang="en-US"/>
          </a:p>
        </p:txBody>
      </p:sp>
    </p:spTree>
    <p:extLst>
      <p:ext uri="{BB962C8B-B14F-4D97-AF65-F5344CB8AC3E}">
        <p14:creationId xmlns:p14="http://schemas.microsoft.com/office/powerpoint/2010/main" val="392656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43D3D10-D42E-5D4D-A1E1-469243CE29E3}"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F1482-B4D6-CD40-8A94-288E9E3C72CB}" type="slidenum">
              <a:rPr lang="en-US" smtClean="0"/>
              <a:t>‹#›</a:t>
            </a:fld>
            <a:endParaRPr lang="en-US"/>
          </a:p>
        </p:txBody>
      </p:sp>
    </p:spTree>
    <p:extLst>
      <p:ext uri="{BB962C8B-B14F-4D97-AF65-F5344CB8AC3E}">
        <p14:creationId xmlns:p14="http://schemas.microsoft.com/office/powerpoint/2010/main" val="203840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43D3D10-D42E-5D4D-A1E1-469243CE29E3}"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F1482-B4D6-CD40-8A94-288E9E3C72CB}" type="slidenum">
              <a:rPr lang="en-US" smtClean="0"/>
              <a:t>‹#›</a:t>
            </a:fld>
            <a:endParaRPr lang="en-US"/>
          </a:p>
        </p:txBody>
      </p:sp>
    </p:spTree>
    <p:extLst>
      <p:ext uri="{BB962C8B-B14F-4D97-AF65-F5344CB8AC3E}">
        <p14:creationId xmlns:p14="http://schemas.microsoft.com/office/powerpoint/2010/main" val="412761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43D3D10-D42E-5D4D-A1E1-469243CE29E3}"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F1482-B4D6-CD40-8A94-288E9E3C72CB}" type="slidenum">
              <a:rPr lang="en-US" smtClean="0"/>
              <a:t>‹#›</a:t>
            </a:fld>
            <a:endParaRPr lang="en-US"/>
          </a:p>
        </p:txBody>
      </p:sp>
    </p:spTree>
    <p:extLst>
      <p:ext uri="{BB962C8B-B14F-4D97-AF65-F5344CB8AC3E}">
        <p14:creationId xmlns:p14="http://schemas.microsoft.com/office/powerpoint/2010/main" val="89640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43D3D10-D42E-5D4D-A1E1-469243CE29E3}"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F1482-B4D6-CD40-8A94-288E9E3C72CB}" type="slidenum">
              <a:rPr lang="en-US" smtClean="0"/>
              <a:t>‹#›</a:t>
            </a:fld>
            <a:endParaRPr lang="en-US"/>
          </a:p>
        </p:txBody>
      </p:sp>
    </p:spTree>
    <p:extLst>
      <p:ext uri="{BB962C8B-B14F-4D97-AF65-F5344CB8AC3E}">
        <p14:creationId xmlns:p14="http://schemas.microsoft.com/office/powerpoint/2010/main" val="24928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43D3D10-D42E-5D4D-A1E1-469243CE29E3}"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F1482-B4D6-CD40-8A94-288E9E3C72CB}" type="slidenum">
              <a:rPr lang="en-US" smtClean="0"/>
              <a:t>‹#›</a:t>
            </a:fld>
            <a:endParaRPr lang="en-US"/>
          </a:p>
        </p:txBody>
      </p:sp>
    </p:spTree>
    <p:extLst>
      <p:ext uri="{BB962C8B-B14F-4D97-AF65-F5344CB8AC3E}">
        <p14:creationId xmlns:p14="http://schemas.microsoft.com/office/powerpoint/2010/main" val="231559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pPr/>
              <a:t>8/27/2025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1324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43D3D10-D42E-5D4D-A1E1-469243CE29E3}" type="datetimeFigureOut">
              <a:rPr lang="en-US" smtClean="0"/>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F1482-B4D6-CD40-8A94-288E9E3C72CB}" type="slidenum">
              <a:rPr lang="en-US" smtClean="0"/>
              <a:t>‹#›</a:t>
            </a:fld>
            <a:endParaRPr lang="en-US"/>
          </a:p>
        </p:txBody>
      </p:sp>
    </p:spTree>
    <p:extLst>
      <p:ext uri="{BB962C8B-B14F-4D97-AF65-F5344CB8AC3E}">
        <p14:creationId xmlns:p14="http://schemas.microsoft.com/office/powerpoint/2010/main" val="82381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D3D10-D42E-5D4D-A1E1-469243CE29E3}" type="datetimeFigureOut">
              <a:rPr lang="en-US" smtClean="0"/>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F1482-B4D6-CD40-8A94-288E9E3C72CB}" type="slidenum">
              <a:rPr lang="en-US" smtClean="0"/>
              <a:t>‹#›</a:t>
            </a:fld>
            <a:endParaRPr lang="en-US"/>
          </a:p>
        </p:txBody>
      </p:sp>
    </p:spTree>
    <p:extLst>
      <p:ext uri="{BB962C8B-B14F-4D97-AF65-F5344CB8AC3E}">
        <p14:creationId xmlns:p14="http://schemas.microsoft.com/office/powerpoint/2010/main" val="417777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43D3D10-D42E-5D4D-A1E1-469243CE29E3}"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F1482-B4D6-CD40-8A94-288E9E3C72CB}" type="slidenum">
              <a:rPr lang="en-US" smtClean="0"/>
              <a:t>‹#›</a:t>
            </a:fld>
            <a:endParaRPr lang="en-US"/>
          </a:p>
        </p:txBody>
      </p:sp>
    </p:spTree>
    <p:extLst>
      <p:ext uri="{BB962C8B-B14F-4D97-AF65-F5344CB8AC3E}">
        <p14:creationId xmlns:p14="http://schemas.microsoft.com/office/powerpoint/2010/main" val="252897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43D3D10-D42E-5D4D-A1E1-469243CE29E3}"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6F1482-B4D6-CD40-8A94-288E9E3C72CB}" type="slidenum">
              <a:rPr lang="en-US" smtClean="0"/>
              <a:t>‹#›</a:t>
            </a:fld>
            <a:endParaRPr lang="en-US"/>
          </a:p>
        </p:txBody>
      </p:sp>
    </p:spTree>
    <p:extLst>
      <p:ext uri="{BB962C8B-B14F-4D97-AF65-F5344CB8AC3E}">
        <p14:creationId xmlns:p14="http://schemas.microsoft.com/office/powerpoint/2010/main" val="308915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pPr/>
              <a:t>8/27/2025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46673554"/>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5.png"/><Relationship Id="rId12"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18.PNG"/><Relationship Id="rId5" Type="http://schemas.openxmlformats.org/officeDocument/2006/relationships/image" Target="../media/image23.png"/><Relationship Id="rId15" Type="http://schemas.openxmlformats.org/officeDocument/2006/relationships/image" Target="../media/image29.png"/><Relationship Id="rId10"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19.PNG"/><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S-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40468"/>
            <a:ext cx="8839200" cy="5643495"/>
          </a:xfrm>
          <a:prstGeom prst="rect">
            <a:avLst/>
          </a:prstGeom>
        </p:spPr>
      </p:pic>
      <p:sp>
        <p:nvSpPr>
          <p:cNvPr id="4" name="Rectangle 3"/>
          <p:cNvSpPr/>
          <p:nvPr/>
        </p:nvSpPr>
        <p:spPr>
          <a:xfrm>
            <a:off x="1178169" y="2880229"/>
            <a:ext cx="6496051" cy="1200329"/>
          </a:xfrm>
          <a:prstGeom prst="rect">
            <a:avLst/>
          </a:prstGeom>
        </p:spPr>
        <p:txBody>
          <a:bodyPr wrap="square">
            <a:spAutoFit/>
          </a:bodyPr>
          <a:lstStyle/>
          <a:p>
            <a:pPr algn="ctr"/>
            <a:r>
              <a:rPr lang="en-US" sz="2400" dirty="0">
                <a:latin typeface="Arial"/>
                <a:cs typeface="Arial"/>
              </a:rPr>
              <a:t>5</a:t>
            </a:r>
            <a:r>
              <a:rPr lang="en-US" sz="2400" baseline="30000" dirty="0">
                <a:latin typeface="Arial"/>
                <a:cs typeface="Arial"/>
              </a:rPr>
              <a:t>th</a:t>
            </a:r>
            <a:r>
              <a:rPr lang="en-US" sz="2400" dirty="0">
                <a:latin typeface="Arial"/>
                <a:cs typeface="Arial"/>
              </a:rPr>
              <a:t> Annual Internet Summit</a:t>
            </a:r>
          </a:p>
          <a:p>
            <a:pPr algn="ctr"/>
            <a:r>
              <a:rPr lang="en-US" sz="2400" dirty="0">
                <a:latin typeface="Arial"/>
                <a:cs typeface="Arial"/>
              </a:rPr>
              <a:t>By</a:t>
            </a:r>
          </a:p>
          <a:p>
            <a:pPr algn="ctr"/>
            <a:r>
              <a:rPr lang="en-US" sz="2400" dirty="0">
                <a:latin typeface="Arial"/>
                <a:cs typeface="Arial"/>
              </a:rPr>
              <a:t>Dr Luzuko Tekeni</a:t>
            </a:r>
          </a:p>
        </p:txBody>
      </p:sp>
      <p:sp>
        <p:nvSpPr>
          <p:cNvPr id="5" name="Rectangle 4"/>
          <p:cNvSpPr/>
          <p:nvPr/>
        </p:nvSpPr>
        <p:spPr>
          <a:xfrm>
            <a:off x="152400" y="1252553"/>
            <a:ext cx="8547590" cy="954107"/>
          </a:xfrm>
          <a:prstGeom prst="rect">
            <a:avLst/>
          </a:prstGeom>
        </p:spPr>
        <p:txBody>
          <a:bodyPr wrap="square">
            <a:spAutoFit/>
          </a:bodyPr>
          <a:lstStyle/>
          <a:p>
            <a:pPr algn="ctr"/>
            <a:r>
              <a:rPr lang="en-US" sz="2800" dirty="0">
                <a:solidFill>
                  <a:srgbClr val="002060"/>
                </a:solidFill>
                <a:latin typeface="Arial"/>
                <a:cs typeface="Arial"/>
              </a:rPr>
              <a:t>Strengthening Cybersecurity Capacity for Africa’s Digital Transformation</a:t>
            </a:r>
            <a:endParaRPr lang="en-US" sz="2800" dirty="0"/>
          </a:p>
        </p:txBody>
      </p:sp>
      <p:sp>
        <p:nvSpPr>
          <p:cNvPr id="7" name="Rectangle 6"/>
          <p:cNvSpPr/>
          <p:nvPr/>
        </p:nvSpPr>
        <p:spPr>
          <a:xfrm>
            <a:off x="4081456" y="5176071"/>
            <a:ext cx="1428340" cy="307777"/>
          </a:xfrm>
          <a:prstGeom prst="rect">
            <a:avLst/>
          </a:prstGeom>
        </p:spPr>
        <p:txBody>
          <a:bodyPr wrap="none">
            <a:spAutoFit/>
          </a:bodyPr>
          <a:lstStyle/>
          <a:p>
            <a:r>
              <a:rPr lang="en-US" sz="1400" dirty="0">
                <a:latin typeface="Arial"/>
                <a:cs typeface="Arial"/>
              </a:rPr>
              <a:t>28 August 2025</a:t>
            </a:r>
          </a:p>
        </p:txBody>
      </p:sp>
      <p:sp>
        <p:nvSpPr>
          <p:cNvPr id="10" name="Rectangle 9"/>
          <p:cNvSpPr/>
          <p:nvPr/>
        </p:nvSpPr>
        <p:spPr>
          <a:xfrm>
            <a:off x="1807701" y="4438874"/>
            <a:ext cx="5975851" cy="585610"/>
          </a:xfrm>
          <a:prstGeom prst="rect">
            <a:avLst/>
          </a:prstGeom>
        </p:spPr>
        <p:txBody>
          <a:bodyPr wrap="square">
            <a:spAutoFit/>
          </a:bodyPr>
          <a:lstStyle/>
          <a:p>
            <a:pPr algn="ctr">
              <a:lnSpc>
                <a:spcPct val="120000"/>
              </a:lnSpc>
            </a:pPr>
            <a:r>
              <a:rPr lang="en-US" sz="1400" dirty="0">
                <a:latin typeface="Arial"/>
                <a:cs typeface="Arial"/>
              </a:rPr>
              <a:t>Faculty of Commerce, Department of Information Systems</a:t>
            </a:r>
          </a:p>
          <a:p>
            <a:pPr algn="ctr">
              <a:lnSpc>
                <a:spcPct val="120000"/>
              </a:lnSpc>
            </a:pPr>
            <a:r>
              <a:rPr lang="en-US" sz="1400" dirty="0">
                <a:latin typeface="Arial"/>
                <a:cs typeface="Arial"/>
              </a:rPr>
              <a:t>University of Cape Town</a:t>
            </a:r>
          </a:p>
        </p:txBody>
      </p:sp>
      <p:pic>
        <p:nvPicPr>
          <p:cNvPr id="9" name="Picture 8" descr="SLIDE-0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06812"/>
            <a:ext cx="9144000" cy="995881"/>
          </a:xfrm>
          <a:prstGeom prst="rect">
            <a:avLst/>
          </a:prstGeom>
        </p:spPr>
      </p:pic>
      <p:pic>
        <p:nvPicPr>
          <p:cNvPr id="3" name="Picture 2" descr="A logo with blue letters&#10;&#10;AI-generated content may be incorrect.">
            <a:extLst>
              <a:ext uri="{FF2B5EF4-FFF2-40B4-BE49-F238E27FC236}">
                <a16:creationId xmlns:a16="http://schemas.microsoft.com/office/drawing/2014/main" id="{0FCDEB1B-51F6-F1B4-EDE9-A15B82440282}"/>
              </a:ext>
            </a:extLst>
          </p:cNvPr>
          <p:cNvPicPr>
            <a:picLocks noChangeAspect="1"/>
          </p:cNvPicPr>
          <p:nvPr/>
        </p:nvPicPr>
        <p:blipFill>
          <a:blip r:embed="rId5"/>
          <a:stretch>
            <a:fillRect/>
          </a:stretch>
        </p:blipFill>
        <p:spPr>
          <a:xfrm>
            <a:off x="0" y="68721"/>
            <a:ext cx="3177733" cy="885255"/>
          </a:xfrm>
          <a:prstGeom prst="rect">
            <a:avLst/>
          </a:prstGeom>
        </p:spPr>
      </p:pic>
      <p:pic>
        <p:nvPicPr>
          <p:cNvPr id="12" name="Picture 11" descr="A black and white text&#10;&#10;AI-generated content may be incorrect.">
            <a:extLst>
              <a:ext uri="{FF2B5EF4-FFF2-40B4-BE49-F238E27FC236}">
                <a16:creationId xmlns:a16="http://schemas.microsoft.com/office/drawing/2014/main" id="{40DBFA3D-2725-68DB-51E8-05B0D2D95FF3}"/>
              </a:ext>
            </a:extLst>
          </p:cNvPr>
          <p:cNvPicPr>
            <a:picLocks noChangeAspect="1"/>
          </p:cNvPicPr>
          <p:nvPr/>
        </p:nvPicPr>
        <p:blipFill>
          <a:blip r:embed="rId6"/>
          <a:stretch>
            <a:fillRect/>
          </a:stretch>
        </p:blipFill>
        <p:spPr>
          <a:xfrm>
            <a:off x="4177154" y="6127496"/>
            <a:ext cx="4890646" cy="768552"/>
          </a:xfrm>
          <a:prstGeom prst="rect">
            <a:avLst/>
          </a:prstGeom>
        </p:spPr>
      </p:pic>
    </p:spTree>
    <p:extLst>
      <p:ext uri="{BB962C8B-B14F-4D97-AF65-F5344CB8AC3E}">
        <p14:creationId xmlns:p14="http://schemas.microsoft.com/office/powerpoint/2010/main" val="198246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B1770-B2CE-087A-A497-5BB332AA2D18}"/>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D388E8BE-0B41-5DCB-4CAF-104E4D56E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53488"/>
            <a:ext cx="8839200" cy="5643495"/>
          </a:xfrm>
          <a:prstGeom prst="rect">
            <a:avLst/>
          </a:prstGeom>
        </p:spPr>
      </p:pic>
      <p:pic>
        <p:nvPicPr>
          <p:cNvPr id="6" name="Picture 5" descr="SLIDE-03.jpg">
            <a:extLst>
              <a:ext uri="{FF2B5EF4-FFF2-40B4-BE49-F238E27FC236}">
                <a16:creationId xmlns:a16="http://schemas.microsoft.com/office/drawing/2014/main" id="{79A821F7-0A18-6F87-626B-66E9D6C30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sp>
        <p:nvSpPr>
          <p:cNvPr id="2" name="Title 1">
            <a:extLst>
              <a:ext uri="{FF2B5EF4-FFF2-40B4-BE49-F238E27FC236}">
                <a16:creationId xmlns:a16="http://schemas.microsoft.com/office/drawing/2014/main" id="{7A82046B-436A-37F1-38FD-9D6EEACA4418}"/>
              </a:ext>
            </a:extLst>
          </p:cNvPr>
          <p:cNvSpPr>
            <a:spLocks noGrp="1"/>
          </p:cNvSpPr>
          <p:nvPr>
            <p:ph type="title"/>
          </p:nvPr>
        </p:nvSpPr>
        <p:spPr>
          <a:xfrm>
            <a:off x="457200" y="122238"/>
            <a:ext cx="8229600" cy="862500"/>
          </a:xfrm>
        </p:spPr>
        <p:txBody>
          <a:bodyPr>
            <a:normAutofit/>
          </a:bodyPr>
          <a:lstStyle/>
          <a:p>
            <a:pPr algn="ctr"/>
            <a:r>
              <a:rPr lang="en-US" b="1" dirty="0">
                <a:solidFill>
                  <a:schemeClr val="tx2"/>
                </a:solidFill>
                <a:latin typeface="+mn-lt"/>
              </a:rPr>
              <a:t>IoT Implementations</a:t>
            </a:r>
          </a:p>
        </p:txBody>
      </p:sp>
      <p:pic>
        <p:nvPicPr>
          <p:cNvPr id="5" name="Picture 4" descr="A person standing next to a plane&#10;&#10;AI-generated content may be incorrect.">
            <a:extLst>
              <a:ext uri="{FF2B5EF4-FFF2-40B4-BE49-F238E27FC236}">
                <a16:creationId xmlns:a16="http://schemas.microsoft.com/office/drawing/2014/main" id="{59F4E6DC-ED9C-9DD0-15ED-1CB20C4DEA71}"/>
              </a:ext>
            </a:extLst>
          </p:cNvPr>
          <p:cNvPicPr>
            <a:picLocks noChangeAspect="1"/>
          </p:cNvPicPr>
          <p:nvPr/>
        </p:nvPicPr>
        <p:blipFill>
          <a:blip r:embed="rId5"/>
          <a:stretch>
            <a:fillRect/>
          </a:stretch>
        </p:blipFill>
        <p:spPr>
          <a:xfrm>
            <a:off x="0" y="1374274"/>
            <a:ext cx="9144000" cy="4109451"/>
          </a:xfrm>
          <a:prstGeom prst="rect">
            <a:avLst/>
          </a:prstGeom>
        </p:spPr>
      </p:pic>
    </p:spTree>
    <p:extLst>
      <p:ext uri="{BB962C8B-B14F-4D97-AF65-F5344CB8AC3E}">
        <p14:creationId xmlns:p14="http://schemas.microsoft.com/office/powerpoint/2010/main" val="24486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CEF0F-DF91-BE14-8C8D-FC8FBB7FF1CF}"/>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6BE00F9D-B1C5-0ED9-3646-92FF811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33" y="268869"/>
            <a:ext cx="8839200" cy="5643495"/>
          </a:xfrm>
          <a:prstGeom prst="rect">
            <a:avLst/>
          </a:prstGeom>
        </p:spPr>
      </p:pic>
      <p:pic>
        <p:nvPicPr>
          <p:cNvPr id="3" name="Picture 2" descr="SLIDE-03.jpg">
            <a:extLst>
              <a:ext uri="{FF2B5EF4-FFF2-40B4-BE49-F238E27FC236}">
                <a16:creationId xmlns:a16="http://schemas.microsoft.com/office/drawing/2014/main" id="{A51E28D4-40CA-B8D4-437A-68DBD9DC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176963"/>
            <a:ext cx="8839200" cy="681037"/>
          </a:xfrm>
          <a:prstGeom prst="rect">
            <a:avLst/>
          </a:prstGeom>
        </p:spPr>
      </p:pic>
      <p:grpSp>
        <p:nvGrpSpPr>
          <p:cNvPr id="9" name="Group 8">
            <a:extLst>
              <a:ext uri="{FF2B5EF4-FFF2-40B4-BE49-F238E27FC236}">
                <a16:creationId xmlns:a16="http://schemas.microsoft.com/office/drawing/2014/main" id="{13B1FC3A-40A8-B0B2-423D-12D65B3E5CDA}"/>
              </a:ext>
            </a:extLst>
          </p:cNvPr>
          <p:cNvGrpSpPr/>
          <p:nvPr/>
        </p:nvGrpSpPr>
        <p:grpSpPr>
          <a:xfrm>
            <a:off x="1587235" y="2738086"/>
            <a:ext cx="3026735" cy="1580707"/>
            <a:chOff x="1545265" y="2034363"/>
            <a:chExt cx="3026735" cy="1580707"/>
          </a:xfrm>
        </p:grpSpPr>
        <p:cxnSp>
          <p:nvCxnSpPr>
            <p:cNvPr id="11" name="Straight Connector 10">
              <a:extLst>
                <a:ext uri="{FF2B5EF4-FFF2-40B4-BE49-F238E27FC236}">
                  <a16:creationId xmlns:a16="http://schemas.microsoft.com/office/drawing/2014/main" id="{FD6C9AE2-8B90-2FF2-BE16-517AD36E7753}"/>
                </a:ext>
              </a:extLst>
            </p:cNvPr>
            <p:cNvCxnSpPr/>
            <p:nvPr/>
          </p:nvCxnSpPr>
          <p:spPr>
            <a:xfrm>
              <a:off x="1545265" y="2034363"/>
              <a:ext cx="1027814" cy="1580707"/>
            </a:xfrm>
            <a:prstGeom prst="line">
              <a:avLst/>
            </a:prstGeom>
            <a:noFill/>
            <a:ln w="88900" cap="flat">
              <a:solidFill>
                <a:srgbClr val="002060"/>
              </a:solidFill>
              <a:prstDash val="solid"/>
              <a:round/>
            </a:ln>
            <a:effectLst/>
            <a:sp3d/>
          </p:spPr>
        </p:cxnSp>
        <p:cxnSp>
          <p:nvCxnSpPr>
            <p:cNvPr id="12" name="Straight Connector 11">
              <a:extLst>
                <a:ext uri="{FF2B5EF4-FFF2-40B4-BE49-F238E27FC236}">
                  <a16:creationId xmlns:a16="http://schemas.microsoft.com/office/drawing/2014/main" id="{BD516AEF-02CC-EB9B-D6BD-0970D6B50A0C}"/>
                </a:ext>
              </a:extLst>
            </p:cNvPr>
            <p:cNvCxnSpPr>
              <a:cxnSpLocks/>
            </p:cNvCxnSpPr>
            <p:nvPr/>
          </p:nvCxnSpPr>
          <p:spPr>
            <a:xfrm flipH="1">
              <a:off x="2541350" y="3615070"/>
              <a:ext cx="2030650" cy="0"/>
            </a:xfrm>
            <a:prstGeom prst="line">
              <a:avLst/>
            </a:prstGeom>
            <a:noFill/>
            <a:ln w="88900" cap="flat">
              <a:solidFill>
                <a:srgbClr val="002060"/>
              </a:solidFill>
              <a:prstDash val="solid"/>
              <a:round/>
            </a:ln>
            <a:effectLst/>
            <a:sp3d/>
          </p:spPr>
        </p:cxnSp>
      </p:grpSp>
      <p:grpSp>
        <p:nvGrpSpPr>
          <p:cNvPr id="13" name="Group 12">
            <a:extLst>
              <a:ext uri="{FF2B5EF4-FFF2-40B4-BE49-F238E27FC236}">
                <a16:creationId xmlns:a16="http://schemas.microsoft.com/office/drawing/2014/main" id="{1EF8344B-4FCE-C723-6148-8B60A9A318B7}"/>
              </a:ext>
            </a:extLst>
          </p:cNvPr>
          <p:cNvGrpSpPr/>
          <p:nvPr/>
        </p:nvGrpSpPr>
        <p:grpSpPr>
          <a:xfrm rot="10800000">
            <a:off x="3677083" y="1341992"/>
            <a:ext cx="3026735" cy="1580707"/>
            <a:chOff x="1545265" y="2034363"/>
            <a:chExt cx="3026735" cy="1580707"/>
          </a:xfrm>
        </p:grpSpPr>
        <p:cxnSp>
          <p:nvCxnSpPr>
            <p:cNvPr id="14" name="Straight Connector 13">
              <a:extLst>
                <a:ext uri="{FF2B5EF4-FFF2-40B4-BE49-F238E27FC236}">
                  <a16:creationId xmlns:a16="http://schemas.microsoft.com/office/drawing/2014/main" id="{D2F76523-DCED-EF74-8C2B-711FE5A67AEC}"/>
                </a:ext>
              </a:extLst>
            </p:cNvPr>
            <p:cNvCxnSpPr/>
            <p:nvPr/>
          </p:nvCxnSpPr>
          <p:spPr>
            <a:xfrm>
              <a:off x="1545265" y="2034363"/>
              <a:ext cx="1027814" cy="1580707"/>
            </a:xfrm>
            <a:prstGeom prst="line">
              <a:avLst/>
            </a:prstGeom>
            <a:noFill/>
            <a:ln w="88900" cap="flat">
              <a:solidFill>
                <a:srgbClr val="002060"/>
              </a:solidFill>
              <a:prstDash val="solid"/>
              <a:round/>
            </a:ln>
            <a:effectLst/>
            <a:sp3d/>
          </p:spPr>
        </p:cxnSp>
        <p:cxnSp>
          <p:nvCxnSpPr>
            <p:cNvPr id="15" name="Straight Connector 14">
              <a:extLst>
                <a:ext uri="{FF2B5EF4-FFF2-40B4-BE49-F238E27FC236}">
                  <a16:creationId xmlns:a16="http://schemas.microsoft.com/office/drawing/2014/main" id="{AE76DD28-042C-98CA-BF76-43AFCA927798}"/>
                </a:ext>
              </a:extLst>
            </p:cNvPr>
            <p:cNvCxnSpPr>
              <a:cxnSpLocks/>
            </p:cNvCxnSpPr>
            <p:nvPr/>
          </p:nvCxnSpPr>
          <p:spPr>
            <a:xfrm flipH="1">
              <a:off x="2541350" y="3615070"/>
              <a:ext cx="2030650" cy="0"/>
            </a:xfrm>
            <a:prstGeom prst="line">
              <a:avLst/>
            </a:prstGeom>
            <a:noFill/>
            <a:ln w="88900" cap="flat">
              <a:solidFill>
                <a:srgbClr val="002060"/>
              </a:solidFill>
              <a:prstDash val="solid"/>
              <a:round/>
            </a:ln>
            <a:effectLst/>
            <a:sp3d/>
          </p:spPr>
        </p:cxnSp>
      </p:grpSp>
      <p:sp>
        <p:nvSpPr>
          <p:cNvPr id="16" name="Double-click to edit">
            <a:extLst>
              <a:ext uri="{FF2B5EF4-FFF2-40B4-BE49-F238E27FC236}">
                <a16:creationId xmlns:a16="http://schemas.microsoft.com/office/drawing/2014/main" id="{7A964844-CB1B-CA28-2ECC-0E5F9A60665D}"/>
              </a:ext>
            </a:extLst>
          </p:cNvPr>
          <p:cNvSpPr txBox="1">
            <a:spLocks/>
          </p:cNvSpPr>
          <p:nvPr/>
        </p:nvSpPr>
        <p:spPr>
          <a:xfrm>
            <a:off x="1874819" y="1864640"/>
            <a:ext cx="727721" cy="875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173037" marR="0" indent="-173037"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1pPr>
            <a:lvl2pPr marL="366887" marR="0" indent="-192262"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2pPr>
            <a:lvl3pPr marL="569736" marR="0" indent="-220486"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3pPr>
            <a:lvl4pPr marL="1562100" marR="0" indent="-1905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4pPr>
            <a:lvl5pPr marL="2082800" marR="0" indent="-2540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5pPr>
            <a:lvl6pPr marL="0" marR="0" indent="22860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6pPr>
            <a:lvl7pPr marL="0" marR="0" indent="27432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7pPr>
            <a:lvl8pPr marL="0" marR="0" indent="32004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8pPr>
            <a:lvl9pPr marL="0" marR="0" indent="36576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9pPr>
          </a:lstStyle>
          <a:p>
            <a:pPr marL="0" indent="0">
              <a:buClr>
                <a:srgbClr val="85CDF2"/>
              </a:buClr>
              <a:buSzPct val="80000"/>
              <a:buFontTx/>
              <a:buNone/>
            </a:pPr>
            <a:r>
              <a:rPr lang="en-US" sz="9600" kern="0" dirty="0">
                <a:solidFill>
                  <a:srgbClr val="002060"/>
                </a:solidFill>
                <a:latin typeface="Baskerville Old Face" panose="02020602080505020303" pitchFamily="18" charset="0"/>
              </a:rPr>
              <a:t>“</a:t>
            </a:r>
          </a:p>
        </p:txBody>
      </p:sp>
      <p:sp>
        <p:nvSpPr>
          <p:cNvPr id="17" name="Double-click to edit">
            <a:extLst>
              <a:ext uri="{FF2B5EF4-FFF2-40B4-BE49-F238E27FC236}">
                <a16:creationId xmlns:a16="http://schemas.microsoft.com/office/drawing/2014/main" id="{ACC569F9-F5A7-F06F-47A1-170DB785F9E1}"/>
              </a:ext>
            </a:extLst>
          </p:cNvPr>
          <p:cNvSpPr txBox="1">
            <a:spLocks/>
          </p:cNvSpPr>
          <p:nvPr/>
        </p:nvSpPr>
        <p:spPr>
          <a:xfrm>
            <a:off x="4941449" y="2960446"/>
            <a:ext cx="727721" cy="875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173037" marR="0" indent="-173037"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1pPr>
            <a:lvl2pPr marL="366887" marR="0" indent="-192262"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2pPr>
            <a:lvl3pPr marL="569736" marR="0" indent="-220486"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3pPr>
            <a:lvl4pPr marL="1562100" marR="0" indent="-1905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4pPr>
            <a:lvl5pPr marL="2082800" marR="0" indent="-2540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5pPr>
            <a:lvl6pPr marL="0" marR="0" indent="22860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6pPr>
            <a:lvl7pPr marL="0" marR="0" indent="27432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7pPr>
            <a:lvl8pPr marL="0" marR="0" indent="32004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8pPr>
            <a:lvl9pPr marL="0" marR="0" indent="36576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9pPr>
          </a:lstStyle>
          <a:p>
            <a:pPr marL="0" indent="0">
              <a:buClr>
                <a:srgbClr val="85CDF2"/>
              </a:buClr>
              <a:buSzPct val="80000"/>
              <a:buFontTx/>
              <a:buNone/>
            </a:pPr>
            <a:r>
              <a:rPr lang="en-US" sz="9600" kern="0" dirty="0">
                <a:solidFill>
                  <a:srgbClr val="002060"/>
                </a:solidFill>
                <a:latin typeface="Baskerville Old Face" panose="02020602080505020303" pitchFamily="18" charset="0"/>
              </a:rPr>
              <a:t>”</a:t>
            </a:r>
          </a:p>
        </p:txBody>
      </p:sp>
      <p:sp>
        <p:nvSpPr>
          <p:cNvPr id="21" name="TextBox 20">
            <a:extLst>
              <a:ext uri="{FF2B5EF4-FFF2-40B4-BE49-F238E27FC236}">
                <a16:creationId xmlns:a16="http://schemas.microsoft.com/office/drawing/2014/main" id="{220B6FE5-B18A-A4A2-804D-FC17BD6FECF9}"/>
              </a:ext>
            </a:extLst>
          </p:cNvPr>
          <p:cNvSpPr txBox="1"/>
          <p:nvPr/>
        </p:nvSpPr>
        <p:spPr>
          <a:xfrm>
            <a:off x="2240181" y="2386554"/>
            <a:ext cx="4127291" cy="1184940"/>
          </a:xfrm>
          <a:prstGeom prst="rect">
            <a:avLst/>
          </a:prstGeom>
          <a:noFill/>
        </p:spPr>
        <p:txBody>
          <a:bodyPr wrap="square">
            <a:spAutoFit/>
          </a:bodyPr>
          <a:lstStyle/>
          <a:p>
            <a:pPr algn="l"/>
            <a:endParaRPr lang="en-ZA" sz="1100" b="0" i="0" u="none" strike="noStrike" baseline="0" dirty="0">
              <a:solidFill>
                <a:srgbClr val="000000"/>
              </a:solidFill>
              <a:latin typeface="Calibri" panose="020F0502020204030204" pitchFamily="34" charset="0"/>
            </a:endParaRPr>
          </a:p>
          <a:p>
            <a:pPr marR="33240" algn="just"/>
            <a:r>
              <a:rPr lang="en-ZA" sz="2000" dirty="0">
                <a:solidFill>
                  <a:srgbClr val="002060"/>
                </a:solidFill>
                <a:latin typeface="Avenir Black"/>
                <a:cs typeface="Arial"/>
              </a:rPr>
              <a:t>Advances in technology - hugely beneficial though they are - render us vulnerable in new ways.</a:t>
            </a:r>
            <a:endParaRPr kumimoji="0" lang="en-US" sz="2000" b="0" i="0" u="none" strike="noStrike" kern="0" cap="none" spc="0" normalizeH="0" baseline="0" noProof="0" dirty="0">
              <a:ln>
                <a:noFill/>
              </a:ln>
              <a:solidFill>
                <a:srgbClr val="002060"/>
              </a:solidFill>
              <a:effectLst/>
              <a:uLnTx/>
              <a:uFillTx/>
              <a:latin typeface="Avenir Black"/>
              <a:sym typeface="Helvetica"/>
            </a:endParaRPr>
          </a:p>
        </p:txBody>
      </p:sp>
      <p:sp>
        <p:nvSpPr>
          <p:cNvPr id="22" name="Double-click to edit">
            <a:extLst>
              <a:ext uri="{FF2B5EF4-FFF2-40B4-BE49-F238E27FC236}">
                <a16:creationId xmlns:a16="http://schemas.microsoft.com/office/drawing/2014/main" id="{71E88FF4-8053-5893-CA1D-6F8EC7148143}"/>
              </a:ext>
            </a:extLst>
          </p:cNvPr>
          <p:cNvSpPr txBox="1">
            <a:spLocks/>
          </p:cNvSpPr>
          <p:nvPr/>
        </p:nvSpPr>
        <p:spPr>
          <a:xfrm>
            <a:off x="5784072" y="3995821"/>
            <a:ext cx="3125695" cy="9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173037" marR="0" indent="-173037"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1pPr>
            <a:lvl2pPr marL="366887" marR="0" indent="-192262"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2pPr>
            <a:lvl3pPr marL="569736" marR="0" indent="-220486"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3pPr>
            <a:lvl4pPr marL="1562100" marR="0" indent="-1905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4pPr>
            <a:lvl5pPr marL="2082800" marR="0" indent="-2540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5pPr>
            <a:lvl6pPr marL="0" marR="0" indent="22860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6pPr>
            <a:lvl7pPr marL="0" marR="0" indent="27432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7pPr>
            <a:lvl8pPr marL="0" marR="0" indent="32004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8pPr>
            <a:lvl9pPr marL="0" marR="0" indent="36576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9pPr>
          </a:lstStyle>
          <a:p>
            <a:pPr algn="l"/>
            <a:endParaRPr lang="en-ZA" sz="1200" b="0" i="0" u="none" strike="noStrike" baseline="0" dirty="0">
              <a:solidFill>
                <a:srgbClr val="000000"/>
              </a:solidFill>
              <a:latin typeface="Calibri" panose="020F0502020204030204" pitchFamily="34" charset="0"/>
            </a:endParaRPr>
          </a:p>
          <a:p>
            <a:pPr marL="0" marR="23110" indent="0" algn="just">
              <a:buNone/>
            </a:pPr>
            <a:r>
              <a:rPr lang="en-ZA" sz="1800" b="0" i="0" u="none" strike="noStrike" baseline="0" dirty="0">
                <a:solidFill>
                  <a:srgbClr val="001F5F"/>
                </a:solidFill>
                <a:latin typeface="Avenir Black"/>
              </a:rPr>
              <a:t>Sir Martin Rees</a:t>
            </a:r>
          </a:p>
          <a:p>
            <a:pPr marL="0" marR="23110" indent="0" algn="just">
              <a:buNone/>
            </a:pPr>
            <a:r>
              <a:rPr lang="en-ZA" sz="1800" b="0" i="0" u="none" strike="noStrike" baseline="0" dirty="0">
                <a:solidFill>
                  <a:srgbClr val="001F5F"/>
                </a:solidFill>
                <a:latin typeface="Avenir Black"/>
              </a:rPr>
              <a:t>UK Astronomer Royal</a:t>
            </a:r>
            <a:endParaRPr lang="en-US" sz="1800" kern="0" dirty="0">
              <a:solidFill>
                <a:srgbClr val="002060"/>
              </a:solidFill>
              <a:latin typeface="Avenir Black"/>
            </a:endParaRPr>
          </a:p>
        </p:txBody>
      </p:sp>
      <p:pic>
        <p:nvPicPr>
          <p:cNvPr id="5" name="Picture 4" descr="A blue circle with a white padlock&#10;&#10;AI-generated content may be incorrect.">
            <a:extLst>
              <a:ext uri="{FF2B5EF4-FFF2-40B4-BE49-F238E27FC236}">
                <a16:creationId xmlns:a16="http://schemas.microsoft.com/office/drawing/2014/main" id="{04F78CEB-194C-85CF-0B89-A3966511C7E5}"/>
              </a:ext>
            </a:extLst>
          </p:cNvPr>
          <p:cNvPicPr>
            <a:picLocks noChangeAspect="1"/>
          </p:cNvPicPr>
          <p:nvPr/>
        </p:nvPicPr>
        <p:blipFill>
          <a:blip r:embed="rId4"/>
          <a:stretch>
            <a:fillRect/>
          </a:stretch>
        </p:blipFill>
        <p:spPr>
          <a:xfrm>
            <a:off x="152239" y="231925"/>
            <a:ext cx="1889760" cy="1805940"/>
          </a:xfrm>
          <a:prstGeom prst="rect">
            <a:avLst/>
          </a:prstGeom>
        </p:spPr>
      </p:pic>
    </p:spTree>
    <p:extLst>
      <p:ext uri="{BB962C8B-B14F-4D97-AF65-F5344CB8AC3E}">
        <p14:creationId xmlns:p14="http://schemas.microsoft.com/office/powerpoint/2010/main" val="3210643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D40F9-BB15-C19B-108D-8F169E86BDFF}"/>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023B873E-C6AD-C485-E693-B7BE8F2E9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53488"/>
            <a:ext cx="8839200" cy="5643495"/>
          </a:xfrm>
          <a:prstGeom prst="rect">
            <a:avLst/>
          </a:prstGeom>
        </p:spPr>
      </p:pic>
      <p:pic>
        <p:nvPicPr>
          <p:cNvPr id="6" name="Picture 5" descr="SLIDE-03.jpg">
            <a:extLst>
              <a:ext uri="{FF2B5EF4-FFF2-40B4-BE49-F238E27FC236}">
                <a16:creationId xmlns:a16="http://schemas.microsoft.com/office/drawing/2014/main" id="{B6B09C42-63B9-33A7-D1F3-722C40B98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5" y="5886664"/>
            <a:ext cx="9144000" cy="862501"/>
          </a:xfrm>
          <a:prstGeom prst="rect">
            <a:avLst/>
          </a:prstGeom>
        </p:spPr>
      </p:pic>
      <p:sp>
        <p:nvSpPr>
          <p:cNvPr id="2" name="Title 1">
            <a:extLst>
              <a:ext uri="{FF2B5EF4-FFF2-40B4-BE49-F238E27FC236}">
                <a16:creationId xmlns:a16="http://schemas.microsoft.com/office/drawing/2014/main" id="{C4BC3E4C-4AB0-3488-93F8-1CBE07446AFD}"/>
              </a:ext>
            </a:extLst>
          </p:cNvPr>
          <p:cNvSpPr>
            <a:spLocks noGrp="1"/>
          </p:cNvSpPr>
          <p:nvPr>
            <p:ph type="title"/>
          </p:nvPr>
        </p:nvSpPr>
        <p:spPr>
          <a:xfrm>
            <a:off x="457200" y="122238"/>
            <a:ext cx="8229600" cy="862500"/>
          </a:xfrm>
        </p:spPr>
        <p:txBody>
          <a:bodyPr>
            <a:normAutofit/>
          </a:bodyPr>
          <a:lstStyle/>
          <a:p>
            <a:pPr algn="ctr"/>
            <a:r>
              <a:rPr lang="en-US" b="1" dirty="0">
                <a:solidFill>
                  <a:schemeClr val="tx2"/>
                </a:solidFill>
                <a:latin typeface="+mn-lt"/>
              </a:rPr>
              <a:t>Cybercrime Pandemic</a:t>
            </a:r>
          </a:p>
        </p:txBody>
      </p:sp>
      <p:sp>
        <p:nvSpPr>
          <p:cNvPr id="5" name="Oval 4">
            <a:extLst>
              <a:ext uri="{FF2B5EF4-FFF2-40B4-BE49-F238E27FC236}">
                <a16:creationId xmlns:a16="http://schemas.microsoft.com/office/drawing/2014/main" id="{9F0739EE-8741-555B-05C0-C62FC314648A}"/>
              </a:ext>
            </a:extLst>
          </p:cNvPr>
          <p:cNvSpPr/>
          <p:nvPr/>
        </p:nvSpPr>
        <p:spPr>
          <a:xfrm>
            <a:off x="765719" y="1700565"/>
            <a:ext cx="2308302" cy="1226634"/>
          </a:xfrm>
          <a:prstGeom prst="ellipse">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648 threats per minute</a:t>
            </a:r>
            <a:endParaRPr lang="en-ZA" b="1" dirty="0">
              <a:solidFill>
                <a:srgbClr val="FF0000"/>
              </a:solidFill>
            </a:endParaRPr>
          </a:p>
        </p:txBody>
      </p:sp>
      <p:sp>
        <p:nvSpPr>
          <p:cNvPr id="7" name="Oval 6">
            <a:extLst>
              <a:ext uri="{FF2B5EF4-FFF2-40B4-BE49-F238E27FC236}">
                <a16:creationId xmlns:a16="http://schemas.microsoft.com/office/drawing/2014/main" id="{BAA61FC5-F719-9FF3-DDF6-FB91C18EA0AB}"/>
              </a:ext>
            </a:extLst>
          </p:cNvPr>
          <p:cNvSpPr/>
          <p:nvPr/>
        </p:nvSpPr>
        <p:spPr>
          <a:xfrm>
            <a:off x="2534114" y="2318117"/>
            <a:ext cx="2308302" cy="1226634"/>
          </a:xfrm>
          <a:prstGeom prst="ellipse">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Over 10 million DDoS attacks</a:t>
            </a:r>
            <a:endParaRPr lang="en-ZA" b="1" dirty="0">
              <a:solidFill>
                <a:srgbClr val="FF0000"/>
              </a:solidFill>
            </a:endParaRPr>
          </a:p>
        </p:txBody>
      </p:sp>
      <p:sp>
        <p:nvSpPr>
          <p:cNvPr id="8" name="Oval 7">
            <a:extLst>
              <a:ext uri="{FF2B5EF4-FFF2-40B4-BE49-F238E27FC236}">
                <a16:creationId xmlns:a16="http://schemas.microsoft.com/office/drawing/2014/main" id="{DADA94B2-2E7C-5AE6-7D92-4DD67D3BBEE8}"/>
              </a:ext>
            </a:extLst>
          </p:cNvPr>
          <p:cNvSpPr/>
          <p:nvPr/>
        </p:nvSpPr>
        <p:spPr>
          <a:xfrm>
            <a:off x="3908500" y="1200813"/>
            <a:ext cx="3315630" cy="1404497"/>
          </a:xfrm>
          <a:prstGeom prst="ellipse">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Over 37 Billion records compromised in 2020</a:t>
            </a:r>
            <a:endParaRPr lang="en-ZA" b="1" dirty="0">
              <a:solidFill>
                <a:srgbClr val="FF0000"/>
              </a:solidFill>
            </a:endParaRPr>
          </a:p>
        </p:txBody>
      </p:sp>
      <p:sp>
        <p:nvSpPr>
          <p:cNvPr id="9" name="Oval 8">
            <a:extLst>
              <a:ext uri="{FF2B5EF4-FFF2-40B4-BE49-F238E27FC236}">
                <a16:creationId xmlns:a16="http://schemas.microsoft.com/office/drawing/2014/main" id="{D9C7F65D-4845-1B33-D024-697470E0B0F5}"/>
              </a:ext>
            </a:extLst>
          </p:cNvPr>
          <p:cNvSpPr/>
          <p:nvPr/>
        </p:nvSpPr>
        <p:spPr>
          <a:xfrm>
            <a:off x="5125843" y="2426382"/>
            <a:ext cx="3315630" cy="1416314"/>
          </a:xfrm>
          <a:prstGeom prst="ellipse">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New ransomware victim every 10 seconds</a:t>
            </a:r>
            <a:endParaRPr lang="en-ZA" b="1" dirty="0">
              <a:solidFill>
                <a:srgbClr val="FF0000"/>
              </a:solidFill>
            </a:endParaRPr>
          </a:p>
        </p:txBody>
      </p:sp>
      <p:sp>
        <p:nvSpPr>
          <p:cNvPr id="10" name="Oval 9">
            <a:extLst>
              <a:ext uri="{FF2B5EF4-FFF2-40B4-BE49-F238E27FC236}">
                <a16:creationId xmlns:a16="http://schemas.microsoft.com/office/drawing/2014/main" id="{CB5D2865-2281-C8D2-1426-16211CA4E822}"/>
              </a:ext>
            </a:extLst>
          </p:cNvPr>
          <p:cNvSpPr/>
          <p:nvPr/>
        </p:nvSpPr>
        <p:spPr>
          <a:xfrm>
            <a:off x="3945672" y="4257751"/>
            <a:ext cx="3691054" cy="1095646"/>
          </a:xfrm>
          <a:prstGeom prst="ellipse">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Healthcare, Financial, Pharmaceuticals, Technology and Energy</a:t>
            </a:r>
            <a:endParaRPr lang="en-ZA" b="1" dirty="0">
              <a:solidFill>
                <a:srgbClr val="FF0000"/>
              </a:solidFill>
            </a:endParaRPr>
          </a:p>
        </p:txBody>
      </p:sp>
      <p:pic>
        <p:nvPicPr>
          <p:cNvPr id="13" name="Picture 12" descr="A person with his arms up&#10;&#10;AI-generated content may be incorrect.">
            <a:extLst>
              <a:ext uri="{FF2B5EF4-FFF2-40B4-BE49-F238E27FC236}">
                <a16:creationId xmlns:a16="http://schemas.microsoft.com/office/drawing/2014/main" id="{A1376B2F-C869-CB2C-D098-1D5C627CC48C}"/>
              </a:ext>
            </a:extLst>
          </p:cNvPr>
          <p:cNvPicPr>
            <a:picLocks noChangeAspect="1"/>
          </p:cNvPicPr>
          <p:nvPr/>
        </p:nvPicPr>
        <p:blipFill>
          <a:blip r:embed="rId5"/>
          <a:stretch>
            <a:fillRect/>
          </a:stretch>
        </p:blipFill>
        <p:spPr>
          <a:xfrm>
            <a:off x="76200" y="4260578"/>
            <a:ext cx="3531219" cy="1626086"/>
          </a:xfrm>
          <a:prstGeom prst="rect">
            <a:avLst/>
          </a:prstGeom>
        </p:spPr>
      </p:pic>
      <p:sp>
        <p:nvSpPr>
          <p:cNvPr id="14" name="Freeform: Shape 13">
            <a:extLst>
              <a:ext uri="{FF2B5EF4-FFF2-40B4-BE49-F238E27FC236}">
                <a16:creationId xmlns:a16="http://schemas.microsoft.com/office/drawing/2014/main" id="{BA9D61B3-856C-737F-2FFB-008FAE8B4615}"/>
              </a:ext>
            </a:extLst>
          </p:cNvPr>
          <p:cNvSpPr/>
          <p:nvPr/>
        </p:nvSpPr>
        <p:spPr>
          <a:xfrm>
            <a:off x="167271" y="2927199"/>
            <a:ext cx="1752599" cy="374210"/>
          </a:xfrm>
          <a:custGeom>
            <a:avLst/>
            <a:gdLst>
              <a:gd name="connsiteX0" fmla="*/ 0 w 1741992"/>
              <a:gd name="connsiteY0" fmla="*/ 0 h 827446"/>
              <a:gd name="connsiteX1" fmla="*/ 1741992 w 1741992"/>
              <a:gd name="connsiteY1" fmla="*/ 0 h 827446"/>
              <a:gd name="connsiteX2" fmla="*/ 1741992 w 1741992"/>
              <a:gd name="connsiteY2" fmla="*/ 827446 h 827446"/>
              <a:gd name="connsiteX3" fmla="*/ 0 w 1741992"/>
              <a:gd name="connsiteY3" fmla="*/ 827446 h 827446"/>
              <a:gd name="connsiteX4" fmla="*/ 0 w 1741992"/>
              <a:gd name="connsiteY4" fmla="*/ 0 h 82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992" h="827446">
                <a:moveTo>
                  <a:pt x="0" y="0"/>
                </a:moveTo>
                <a:lnTo>
                  <a:pt x="1741992" y="0"/>
                </a:lnTo>
                <a:lnTo>
                  <a:pt x="1741992" y="827446"/>
                </a:lnTo>
                <a:lnTo>
                  <a:pt x="0" y="8274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ZA" sz="3200" b="1" i="1" kern="1200" dirty="0">
                <a:solidFill>
                  <a:srgbClr val="002060"/>
                </a:solidFill>
                <a:latin typeface="Avenir Black"/>
              </a:rPr>
              <a:t>McAfee</a:t>
            </a:r>
            <a:endParaRPr lang="en-US" sz="3200" b="1" i="1" kern="1200" dirty="0">
              <a:latin typeface="Avenir Black"/>
            </a:endParaRPr>
          </a:p>
        </p:txBody>
      </p:sp>
      <p:sp>
        <p:nvSpPr>
          <p:cNvPr id="15" name="Freeform: Shape 14">
            <a:extLst>
              <a:ext uri="{FF2B5EF4-FFF2-40B4-BE49-F238E27FC236}">
                <a16:creationId xmlns:a16="http://schemas.microsoft.com/office/drawing/2014/main" id="{071839F3-2A5E-7528-679B-6773D3DCC9B4}"/>
              </a:ext>
            </a:extLst>
          </p:cNvPr>
          <p:cNvSpPr/>
          <p:nvPr/>
        </p:nvSpPr>
        <p:spPr>
          <a:xfrm>
            <a:off x="6783658" y="826603"/>
            <a:ext cx="2055542" cy="374210"/>
          </a:xfrm>
          <a:custGeom>
            <a:avLst/>
            <a:gdLst>
              <a:gd name="connsiteX0" fmla="*/ 0 w 1741992"/>
              <a:gd name="connsiteY0" fmla="*/ 0 h 827446"/>
              <a:gd name="connsiteX1" fmla="*/ 1741992 w 1741992"/>
              <a:gd name="connsiteY1" fmla="*/ 0 h 827446"/>
              <a:gd name="connsiteX2" fmla="*/ 1741992 w 1741992"/>
              <a:gd name="connsiteY2" fmla="*/ 827446 h 827446"/>
              <a:gd name="connsiteX3" fmla="*/ 0 w 1741992"/>
              <a:gd name="connsiteY3" fmla="*/ 827446 h 827446"/>
              <a:gd name="connsiteX4" fmla="*/ 0 w 1741992"/>
              <a:gd name="connsiteY4" fmla="*/ 0 h 82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992" h="827446">
                <a:moveTo>
                  <a:pt x="0" y="0"/>
                </a:moveTo>
                <a:lnTo>
                  <a:pt x="1741992" y="0"/>
                </a:lnTo>
                <a:lnTo>
                  <a:pt x="1741992" y="827446"/>
                </a:lnTo>
                <a:lnTo>
                  <a:pt x="0" y="8274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ZA" sz="3200" b="1" i="1" kern="1200" dirty="0">
                <a:solidFill>
                  <a:srgbClr val="002060"/>
                </a:solidFill>
                <a:latin typeface="Avenir Black"/>
              </a:rPr>
              <a:t>RiskBased Security</a:t>
            </a:r>
            <a:endParaRPr lang="en-US" sz="3200" b="1" i="1" kern="1200" dirty="0">
              <a:latin typeface="Avenir Black"/>
            </a:endParaRPr>
          </a:p>
        </p:txBody>
      </p:sp>
      <p:sp>
        <p:nvSpPr>
          <p:cNvPr id="16" name="Freeform: Shape 15">
            <a:extLst>
              <a:ext uri="{FF2B5EF4-FFF2-40B4-BE49-F238E27FC236}">
                <a16:creationId xmlns:a16="http://schemas.microsoft.com/office/drawing/2014/main" id="{60DD6060-3769-9254-13C1-1648073855EE}"/>
              </a:ext>
            </a:extLst>
          </p:cNvPr>
          <p:cNvSpPr/>
          <p:nvPr/>
        </p:nvSpPr>
        <p:spPr>
          <a:xfrm>
            <a:off x="6524391" y="5166869"/>
            <a:ext cx="1752599" cy="374210"/>
          </a:xfrm>
          <a:custGeom>
            <a:avLst/>
            <a:gdLst>
              <a:gd name="connsiteX0" fmla="*/ 0 w 1741992"/>
              <a:gd name="connsiteY0" fmla="*/ 0 h 827446"/>
              <a:gd name="connsiteX1" fmla="*/ 1741992 w 1741992"/>
              <a:gd name="connsiteY1" fmla="*/ 0 h 827446"/>
              <a:gd name="connsiteX2" fmla="*/ 1741992 w 1741992"/>
              <a:gd name="connsiteY2" fmla="*/ 827446 h 827446"/>
              <a:gd name="connsiteX3" fmla="*/ 0 w 1741992"/>
              <a:gd name="connsiteY3" fmla="*/ 827446 h 827446"/>
              <a:gd name="connsiteX4" fmla="*/ 0 w 1741992"/>
              <a:gd name="connsiteY4" fmla="*/ 0 h 82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992" h="827446">
                <a:moveTo>
                  <a:pt x="0" y="0"/>
                </a:moveTo>
                <a:lnTo>
                  <a:pt x="1741992" y="0"/>
                </a:lnTo>
                <a:lnTo>
                  <a:pt x="1741992" y="827446"/>
                </a:lnTo>
                <a:lnTo>
                  <a:pt x="0" y="8274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ZA" sz="3200" b="1" i="1" kern="1200" dirty="0">
                <a:solidFill>
                  <a:srgbClr val="002060"/>
                </a:solidFill>
                <a:latin typeface="Avenir Black"/>
              </a:rPr>
              <a:t>IBM</a:t>
            </a:r>
            <a:endParaRPr lang="en-US" sz="3200" b="1" i="1" kern="1200" dirty="0">
              <a:latin typeface="Avenir Black"/>
            </a:endParaRPr>
          </a:p>
        </p:txBody>
      </p:sp>
    </p:spTree>
    <p:extLst>
      <p:ext uri="{BB962C8B-B14F-4D97-AF65-F5344CB8AC3E}">
        <p14:creationId xmlns:p14="http://schemas.microsoft.com/office/powerpoint/2010/main" val="3536547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94FEE-C84C-10FB-63ED-87FBB5638DDB}"/>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1A495D97-5FFB-358C-B22D-DB5BA36D5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53488"/>
            <a:ext cx="8839200" cy="5643495"/>
          </a:xfrm>
          <a:prstGeom prst="rect">
            <a:avLst/>
          </a:prstGeom>
        </p:spPr>
      </p:pic>
      <p:pic>
        <p:nvPicPr>
          <p:cNvPr id="6" name="Picture 5" descr="SLIDE-03.jpg">
            <a:extLst>
              <a:ext uri="{FF2B5EF4-FFF2-40B4-BE49-F238E27FC236}">
                <a16:creationId xmlns:a16="http://schemas.microsoft.com/office/drawing/2014/main" id="{5E9A6B30-321B-A008-3438-E80BB1421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sp>
        <p:nvSpPr>
          <p:cNvPr id="2" name="Title 1">
            <a:extLst>
              <a:ext uri="{FF2B5EF4-FFF2-40B4-BE49-F238E27FC236}">
                <a16:creationId xmlns:a16="http://schemas.microsoft.com/office/drawing/2014/main" id="{C12DA279-EBE6-D10A-711B-51CC9B2888C5}"/>
              </a:ext>
            </a:extLst>
          </p:cNvPr>
          <p:cNvSpPr>
            <a:spLocks noGrp="1"/>
          </p:cNvSpPr>
          <p:nvPr>
            <p:ph type="title"/>
          </p:nvPr>
        </p:nvSpPr>
        <p:spPr>
          <a:xfrm>
            <a:off x="457200" y="122238"/>
            <a:ext cx="8229600" cy="862500"/>
          </a:xfrm>
        </p:spPr>
        <p:txBody>
          <a:bodyPr>
            <a:normAutofit/>
          </a:bodyPr>
          <a:lstStyle/>
          <a:p>
            <a:pPr algn="ctr"/>
            <a:r>
              <a:rPr lang="en-US" b="1" dirty="0">
                <a:solidFill>
                  <a:schemeClr val="tx2"/>
                </a:solidFill>
                <a:latin typeface="+mn-lt"/>
              </a:rPr>
              <a:t>The Cost of Cybercrime</a:t>
            </a:r>
          </a:p>
        </p:txBody>
      </p:sp>
      <p:pic>
        <p:nvPicPr>
          <p:cNvPr id="17" name="Picture 16" descr="A diagram of data breach report&#10;&#10;AI-generated content may be incorrect.">
            <a:extLst>
              <a:ext uri="{FF2B5EF4-FFF2-40B4-BE49-F238E27FC236}">
                <a16:creationId xmlns:a16="http://schemas.microsoft.com/office/drawing/2014/main" id="{5CD8F149-610B-4329-BEF7-99F5B542289F}"/>
              </a:ext>
            </a:extLst>
          </p:cNvPr>
          <p:cNvPicPr>
            <a:picLocks noChangeAspect="1"/>
          </p:cNvPicPr>
          <p:nvPr/>
        </p:nvPicPr>
        <p:blipFill>
          <a:blip r:embed="rId5"/>
          <a:stretch>
            <a:fillRect/>
          </a:stretch>
        </p:blipFill>
        <p:spPr>
          <a:xfrm>
            <a:off x="0" y="1111792"/>
            <a:ext cx="9144000" cy="4634416"/>
          </a:xfrm>
          <a:prstGeom prst="rect">
            <a:avLst/>
          </a:prstGeom>
        </p:spPr>
      </p:pic>
    </p:spTree>
    <p:extLst>
      <p:ext uri="{BB962C8B-B14F-4D97-AF65-F5344CB8AC3E}">
        <p14:creationId xmlns:p14="http://schemas.microsoft.com/office/powerpoint/2010/main" val="338223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FB776-6EEB-3498-A840-94BE75DA1892}"/>
            </a:ext>
          </a:extLst>
        </p:cNvPr>
        <p:cNvGrpSpPr/>
        <p:nvPr/>
      </p:nvGrpSpPr>
      <p:grpSpPr>
        <a:xfrm>
          <a:off x="0" y="0"/>
          <a:ext cx="0" cy="0"/>
          <a:chOff x="0" y="0"/>
          <a:chExt cx="0" cy="0"/>
        </a:xfrm>
      </p:grpSpPr>
      <p:pic>
        <p:nvPicPr>
          <p:cNvPr id="6" name="Picture 5" descr="SLIDE-03.jpg">
            <a:extLst>
              <a:ext uri="{FF2B5EF4-FFF2-40B4-BE49-F238E27FC236}">
                <a16:creationId xmlns:a16="http://schemas.microsoft.com/office/drawing/2014/main" id="{B6A5D1D9-D7B0-72A3-199A-75C69042E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sp>
        <p:nvSpPr>
          <p:cNvPr id="2" name="Title 1">
            <a:extLst>
              <a:ext uri="{FF2B5EF4-FFF2-40B4-BE49-F238E27FC236}">
                <a16:creationId xmlns:a16="http://schemas.microsoft.com/office/drawing/2014/main" id="{C13C8D26-CDC9-1ABF-84DC-DC14BD13A279}"/>
              </a:ext>
            </a:extLst>
          </p:cNvPr>
          <p:cNvSpPr>
            <a:spLocks noGrp="1"/>
          </p:cNvSpPr>
          <p:nvPr>
            <p:ph type="title"/>
          </p:nvPr>
        </p:nvSpPr>
        <p:spPr>
          <a:xfrm>
            <a:off x="457200" y="122238"/>
            <a:ext cx="8229600" cy="862500"/>
          </a:xfrm>
        </p:spPr>
        <p:txBody>
          <a:bodyPr>
            <a:normAutofit fontScale="90000"/>
          </a:bodyPr>
          <a:lstStyle/>
          <a:p>
            <a:pPr algn="ctr"/>
            <a:r>
              <a:rPr lang="en-US" b="1" dirty="0">
                <a:solidFill>
                  <a:schemeClr val="tx2"/>
                </a:solidFill>
                <a:latin typeface="+mn-lt"/>
              </a:rPr>
              <a:t>Overview of Cyberthreats across African sub-regions</a:t>
            </a:r>
          </a:p>
        </p:txBody>
      </p:sp>
      <p:grpSp>
        <p:nvGrpSpPr>
          <p:cNvPr id="74" name="Group 73">
            <a:extLst>
              <a:ext uri="{FF2B5EF4-FFF2-40B4-BE49-F238E27FC236}">
                <a16:creationId xmlns:a16="http://schemas.microsoft.com/office/drawing/2014/main" id="{DEDD3D42-6920-59D5-16F1-B878F393BB17}"/>
              </a:ext>
            </a:extLst>
          </p:cNvPr>
          <p:cNvGrpSpPr/>
          <p:nvPr/>
        </p:nvGrpSpPr>
        <p:grpSpPr>
          <a:xfrm>
            <a:off x="74785" y="1795732"/>
            <a:ext cx="1650665" cy="3057638"/>
            <a:chOff x="39761" y="1775170"/>
            <a:chExt cx="1650665" cy="3057638"/>
          </a:xfrm>
        </p:grpSpPr>
        <p:grpSp>
          <p:nvGrpSpPr>
            <p:cNvPr id="40" name="Group 39">
              <a:extLst>
                <a:ext uri="{FF2B5EF4-FFF2-40B4-BE49-F238E27FC236}">
                  <a16:creationId xmlns:a16="http://schemas.microsoft.com/office/drawing/2014/main" id="{715A9231-1CF0-175B-8F27-D632007825B5}"/>
                </a:ext>
              </a:extLst>
            </p:cNvPr>
            <p:cNvGrpSpPr/>
            <p:nvPr/>
          </p:nvGrpSpPr>
          <p:grpSpPr>
            <a:xfrm>
              <a:off x="39761" y="1775170"/>
              <a:ext cx="1563329" cy="624214"/>
              <a:chOff x="966019" y="1046728"/>
              <a:chExt cx="1563329" cy="624214"/>
            </a:xfrm>
          </p:grpSpPr>
          <p:pic>
            <p:nvPicPr>
              <p:cNvPr id="42" name="Picture 41">
                <a:extLst>
                  <a:ext uri="{FF2B5EF4-FFF2-40B4-BE49-F238E27FC236}">
                    <a16:creationId xmlns:a16="http://schemas.microsoft.com/office/drawing/2014/main" id="{68BAB5D0-A2AA-582C-5194-7A7380F40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19" y="1046728"/>
                <a:ext cx="1563329" cy="479760"/>
              </a:xfrm>
              <a:prstGeom prst="rect">
                <a:avLst/>
              </a:prstGeom>
            </p:spPr>
          </p:pic>
          <p:sp>
            <p:nvSpPr>
              <p:cNvPr id="43" name="TextBox 42">
                <a:extLst>
                  <a:ext uri="{FF2B5EF4-FFF2-40B4-BE49-F238E27FC236}">
                    <a16:creationId xmlns:a16="http://schemas.microsoft.com/office/drawing/2014/main" id="{9BA819F6-0799-51BB-342C-A8CDB1CAFB18}"/>
                  </a:ext>
                </a:extLst>
              </p:cNvPr>
              <p:cNvSpPr txBox="1"/>
              <p:nvPr/>
            </p:nvSpPr>
            <p:spPr>
              <a:xfrm>
                <a:off x="1128667" y="1178504"/>
                <a:ext cx="1373717" cy="492438"/>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white">
                        <a:lumMod val="95000"/>
                      </a:prstClr>
                    </a:solidFill>
                    <a:effectLst/>
                    <a:uLnTx/>
                    <a:uFillTx/>
                    <a:latin typeface="Avenir Black"/>
                    <a:sym typeface="Helvetica"/>
                  </a:rPr>
                  <a:t>CENTRAL AFRICA</a:t>
                </a:r>
              </a:p>
              <a:p>
                <a:pPr marL="0" marR="0" lvl="0" indent="0" defTabSz="914400" eaLnBrk="1" fontAlgn="auto" latinLnBrk="0" hangingPunct="0">
                  <a:lnSpc>
                    <a:spcPct val="100000"/>
                  </a:lnSpc>
                  <a:spcBef>
                    <a:spcPts val="0"/>
                  </a:spcBef>
                  <a:spcAft>
                    <a:spcPts val="0"/>
                  </a:spcAft>
                  <a:buClrTx/>
                  <a:buSzTx/>
                  <a:buFontTx/>
                  <a:buNone/>
                  <a:tabLst/>
                  <a:defRPr/>
                </a:pPr>
                <a:endParaRPr kumimoji="0" lang="en-ZA" sz="1200" b="1" i="0" u="none" strike="noStrike" kern="0" cap="none" spc="0" normalizeH="0" baseline="0" noProof="0" dirty="0">
                  <a:ln>
                    <a:noFill/>
                  </a:ln>
                  <a:solidFill>
                    <a:prstClr val="white">
                      <a:lumMod val="95000"/>
                    </a:prstClr>
                  </a:solidFill>
                  <a:effectLst/>
                  <a:uLnTx/>
                  <a:uFillTx/>
                  <a:latin typeface="Avenir Black"/>
                  <a:sym typeface="Helvetica"/>
                </a:endParaRPr>
              </a:p>
            </p:txBody>
          </p:sp>
        </p:grpSp>
        <p:sp>
          <p:nvSpPr>
            <p:cNvPr id="59" name="TextBox 58">
              <a:extLst>
                <a:ext uri="{FF2B5EF4-FFF2-40B4-BE49-F238E27FC236}">
                  <a16:creationId xmlns:a16="http://schemas.microsoft.com/office/drawing/2014/main" id="{6ADC44B6-757A-553C-06B8-074121DB925F}"/>
                </a:ext>
              </a:extLst>
            </p:cNvPr>
            <p:cNvSpPr txBox="1"/>
            <p:nvPr/>
          </p:nvSpPr>
          <p:spPr>
            <a:xfrm>
              <a:off x="44111" y="2524488"/>
              <a:ext cx="1646315" cy="2308320"/>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rgbClr val="002060"/>
                  </a:solidFill>
                  <a:effectLst/>
                  <a:uLnTx/>
                  <a:uFillTx/>
                  <a:latin typeface="Avenir Black"/>
                  <a:sym typeface="Helvetica"/>
                </a:rPr>
                <a:t>Low </a:t>
              </a:r>
              <a:r>
                <a:rPr kumimoji="0" lang="en-ZA" sz="1200" b="1" i="0" u="none" strike="noStrike" kern="0" cap="none" spc="0" normalizeH="0" baseline="0" noProof="0" dirty="0">
                  <a:ln>
                    <a:noFill/>
                  </a:ln>
                  <a:solidFill>
                    <a:srgbClr val="FF0000"/>
                  </a:solidFill>
                  <a:effectLst/>
                  <a:uLnTx/>
                  <a:uFillTx/>
                  <a:latin typeface="Avenir Black"/>
                  <a:sym typeface="Helvetica"/>
                </a:rPr>
                <a:t>digital literacy </a:t>
              </a:r>
              <a:r>
                <a:rPr kumimoji="0" lang="en-ZA" sz="1200" b="1" i="0" u="none" strike="noStrike" kern="0" cap="none" spc="0" normalizeH="0" baseline="0" noProof="0" dirty="0">
                  <a:ln>
                    <a:noFill/>
                  </a:ln>
                  <a:solidFill>
                    <a:srgbClr val="002060"/>
                  </a:solidFill>
                  <a:effectLst/>
                  <a:uLnTx/>
                  <a:uFillTx/>
                  <a:latin typeface="Avenir Black"/>
                  <a:sym typeface="Helvetica"/>
                </a:rPr>
                <a:t>and </a:t>
              </a:r>
              <a:r>
                <a:rPr kumimoji="0" lang="en-ZA" sz="1200" b="1" i="0" u="none" strike="noStrike" kern="0" cap="none" spc="0" normalizeH="0" baseline="0" noProof="0" dirty="0">
                  <a:ln>
                    <a:noFill/>
                  </a:ln>
                  <a:solidFill>
                    <a:srgbClr val="FF0000"/>
                  </a:solidFill>
                  <a:effectLst/>
                  <a:uLnTx/>
                  <a:uFillTx/>
                  <a:latin typeface="Avenir Black"/>
                  <a:sym typeface="Helvetica"/>
                </a:rPr>
                <a:t>weak </a:t>
              </a:r>
              <a:r>
                <a:rPr kumimoji="0" lang="en-ZA" sz="1200" b="1" i="0" u="none" strike="noStrike" kern="0" cap="none" spc="0" normalizeH="0" baseline="0" noProof="0" dirty="0">
                  <a:ln>
                    <a:noFill/>
                  </a:ln>
                  <a:solidFill>
                    <a:srgbClr val="002060"/>
                  </a:solidFill>
                  <a:effectLst/>
                  <a:uLnTx/>
                  <a:uFillTx/>
                  <a:latin typeface="Avenir Black"/>
                  <a:sym typeface="Helvetica"/>
                </a:rPr>
                <a:t>infrastructure:</a:t>
              </a:r>
            </a:p>
            <a:p>
              <a:pPr marL="0" marR="0" lvl="0" indent="0" defTabSz="914400" eaLnBrk="1" fontAlgn="auto" latinLnBrk="0" hangingPunct="0">
                <a:lnSpc>
                  <a:spcPct val="100000"/>
                </a:lnSpc>
                <a:spcBef>
                  <a:spcPts val="0"/>
                </a:spcBef>
                <a:spcAft>
                  <a:spcPts val="0"/>
                </a:spcAft>
                <a:buClrTx/>
                <a:buSzTx/>
                <a:buFontTx/>
                <a:buNone/>
                <a:tabLst/>
                <a:defRPr/>
              </a:pPr>
              <a:endParaRPr lang="en-ZA" sz="1200" kern="0" dirty="0">
                <a:solidFill>
                  <a:srgbClr val="002060"/>
                </a:solidFill>
                <a:latin typeface="Avenir Black"/>
                <a:sym typeface="Helvetica"/>
              </a:endParaRP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ZA" sz="1200" b="0" i="0" u="none" strike="noStrike" kern="0" cap="none" spc="0" normalizeH="0" baseline="0" noProof="0" dirty="0">
                  <a:ln>
                    <a:noFill/>
                  </a:ln>
                  <a:solidFill>
                    <a:srgbClr val="002060"/>
                  </a:solidFill>
                  <a:effectLst/>
                  <a:uLnTx/>
                  <a:uFillTx/>
                  <a:latin typeface="Avenir Black"/>
                  <a:sym typeface="Helvetica"/>
                </a:rPr>
                <a:t>Cameroon saw cyber incidents </a:t>
              </a:r>
              <a:r>
                <a:rPr kumimoji="0" lang="en-ZA" sz="1200" b="0" i="0" u="none" strike="noStrike" kern="0" cap="none" spc="0" normalizeH="0" baseline="0" noProof="0" dirty="0">
                  <a:ln>
                    <a:noFill/>
                  </a:ln>
                  <a:solidFill>
                    <a:srgbClr val="FF0000"/>
                  </a:solidFill>
                  <a:effectLst/>
                  <a:uLnTx/>
                  <a:uFillTx/>
                  <a:latin typeface="Avenir Black"/>
                  <a:sym typeface="Helvetica"/>
                </a:rPr>
                <a:t>nearly double </a:t>
              </a:r>
              <a:r>
                <a:rPr kumimoji="0" lang="en-ZA" sz="1200" b="0" i="0" u="none" strike="noStrike" kern="0" cap="none" spc="0" normalizeH="0" baseline="0" noProof="0" dirty="0">
                  <a:ln>
                    <a:noFill/>
                  </a:ln>
                  <a:solidFill>
                    <a:srgbClr val="002060"/>
                  </a:solidFill>
                  <a:effectLst/>
                  <a:uLnTx/>
                  <a:uFillTx/>
                  <a:latin typeface="Avenir Black"/>
                  <a:sym typeface="Helvetica"/>
                </a:rPr>
                <a:t>in 2024.</a:t>
              </a: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lang="en-ZA" sz="1200" kern="0" dirty="0">
                <a:solidFill>
                  <a:srgbClr val="002060"/>
                </a:solidFill>
                <a:latin typeface="Avenir Black"/>
                <a:sym typeface="Helvetica"/>
              </a:endParaRP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ZA" sz="1200" b="0" i="0" u="none" strike="noStrike" kern="0" cap="none" spc="0" normalizeH="0" baseline="0" noProof="0" dirty="0">
                  <a:ln>
                    <a:noFill/>
                  </a:ln>
                  <a:solidFill>
                    <a:srgbClr val="002060"/>
                  </a:solidFill>
                  <a:effectLst/>
                  <a:uLnTx/>
                  <a:uFillTx/>
                  <a:latin typeface="Avenir Black"/>
                  <a:sym typeface="Helvetica"/>
                </a:rPr>
                <a:t>Most cases go </a:t>
              </a:r>
              <a:r>
                <a:rPr kumimoji="0" lang="en-ZA" sz="1200" b="0" i="0" u="none" strike="noStrike" kern="0" cap="none" spc="0" normalizeH="0" baseline="0" noProof="0" dirty="0">
                  <a:ln>
                    <a:noFill/>
                  </a:ln>
                  <a:solidFill>
                    <a:srgbClr val="FF0000"/>
                  </a:solidFill>
                  <a:effectLst/>
                  <a:uLnTx/>
                  <a:uFillTx/>
                  <a:latin typeface="Avenir Black"/>
                  <a:sym typeface="Helvetica"/>
                </a:rPr>
                <a:t>unresolved</a:t>
              </a:r>
              <a:r>
                <a:rPr kumimoji="0" lang="en-ZA" sz="1200" b="0" i="0" u="none" strike="noStrike" kern="0" cap="none" spc="0" normalizeH="0" baseline="0" noProof="0" dirty="0">
                  <a:ln>
                    <a:noFill/>
                  </a:ln>
                  <a:solidFill>
                    <a:srgbClr val="002060"/>
                  </a:solidFill>
                  <a:effectLst/>
                  <a:uLnTx/>
                  <a:uFillTx/>
                  <a:latin typeface="Avenir Black"/>
                  <a:sym typeface="Helvetica"/>
                </a:rPr>
                <a:t> due to </a:t>
              </a:r>
              <a:r>
                <a:rPr kumimoji="0" lang="en-ZA" sz="1200" b="0" i="0" u="none" strike="noStrike" kern="0" cap="none" spc="0" normalizeH="0" baseline="0" noProof="0" dirty="0">
                  <a:ln>
                    <a:noFill/>
                  </a:ln>
                  <a:solidFill>
                    <a:srgbClr val="FF0000"/>
                  </a:solidFill>
                  <a:effectLst/>
                  <a:uLnTx/>
                  <a:uFillTx/>
                  <a:latin typeface="Avenir Black"/>
                  <a:sym typeface="Helvetica"/>
                </a:rPr>
                <a:t>limited cybersecurity capacity</a:t>
              </a:r>
              <a:r>
                <a:rPr kumimoji="0" lang="en-ZA" sz="1200" b="0" i="0" u="none" strike="noStrike" kern="0" cap="none" spc="0" normalizeH="0" baseline="0" noProof="0" dirty="0">
                  <a:ln>
                    <a:noFill/>
                  </a:ln>
                  <a:solidFill>
                    <a:srgbClr val="002060"/>
                  </a:solidFill>
                  <a:effectLst/>
                  <a:uLnTx/>
                  <a:uFillTx/>
                  <a:latin typeface="Avenir Black"/>
                  <a:sym typeface="Helvetica"/>
                </a:rPr>
                <a:t> in the sub-region.</a:t>
              </a:r>
            </a:p>
          </p:txBody>
        </p:sp>
      </p:grpSp>
      <p:grpSp>
        <p:nvGrpSpPr>
          <p:cNvPr id="76" name="Group 75">
            <a:extLst>
              <a:ext uri="{FF2B5EF4-FFF2-40B4-BE49-F238E27FC236}">
                <a16:creationId xmlns:a16="http://schemas.microsoft.com/office/drawing/2014/main" id="{574BA86D-A544-B263-7562-58C1D6EC1228}"/>
              </a:ext>
            </a:extLst>
          </p:cNvPr>
          <p:cNvGrpSpPr/>
          <p:nvPr/>
        </p:nvGrpSpPr>
        <p:grpSpPr>
          <a:xfrm>
            <a:off x="1689391" y="3065033"/>
            <a:ext cx="2055248" cy="2702387"/>
            <a:chOff x="1689391" y="3065033"/>
            <a:chExt cx="2055248" cy="2702387"/>
          </a:xfrm>
        </p:grpSpPr>
        <p:grpSp>
          <p:nvGrpSpPr>
            <p:cNvPr id="55" name="Group 54">
              <a:extLst>
                <a:ext uri="{FF2B5EF4-FFF2-40B4-BE49-F238E27FC236}">
                  <a16:creationId xmlns:a16="http://schemas.microsoft.com/office/drawing/2014/main" id="{C62BAD15-F233-C2DC-3EBB-4A628CF25720}"/>
                </a:ext>
              </a:extLst>
            </p:cNvPr>
            <p:cNvGrpSpPr/>
            <p:nvPr/>
          </p:nvGrpSpPr>
          <p:grpSpPr>
            <a:xfrm>
              <a:off x="1714781" y="3065033"/>
              <a:ext cx="1814052" cy="485403"/>
              <a:chOff x="2757948" y="1041085"/>
              <a:chExt cx="1814052" cy="485403"/>
            </a:xfrm>
          </p:grpSpPr>
          <p:pic>
            <p:nvPicPr>
              <p:cNvPr id="57" name="Picture 56">
                <a:extLst>
                  <a:ext uri="{FF2B5EF4-FFF2-40B4-BE49-F238E27FC236}">
                    <a16:creationId xmlns:a16="http://schemas.microsoft.com/office/drawing/2014/main" id="{990F2654-F8BF-6D78-887A-961427CA53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7948" y="1041085"/>
                <a:ext cx="1814052" cy="485403"/>
              </a:xfrm>
              <a:prstGeom prst="rect">
                <a:avLst/>
              </a:prstGeom>
            </p:spPr>
          </p:pic>
          <p:sp>
            <p:nvSpPr>
              <p:cNvPr id="58" name="TextBox 57">
                <a:extLst>
                  <a:ext uri="{FF2B5EF4-FFF2-40B4-BE49-F238E27FC236}">
                    <a16:creationId xmlns:a16="http://schemas.microsoft.com/office/drawing/2014/main" id="{269C20A8-B526-7A6F-1001-4DED88267B28}"/>
                  </a:ext>
                </a:extLst>
              </p:cNvPr>
              <p:cNvSpPr txBox="1"/>
              <p:nvPr/>
            </p:nvSpPr>
            <p:spPr>
              <a:xfrm>
                <a:off x="3045177" y="1152299"/>
                <a:ext cx="1353893" cy="307773"/>
              </a:xfrm>
              <a:prstGeom prst="rect">
                <a:avLst/>
              </a:prstGeom>
              <a:noFill/>
              <a:ln w="12700" cap="flat">
                <a:noFill/>
                <a:miter lim="400000"/>
              </a:ln>
              <a:effectLst/>
              <a:sp3d/>
            </p:spPr>
            <p:txBody>
              <a:bodyPr rot="0" spcFirstLastPara="1" vertOverflow="overflow" horzOverflow="overflow" vert="horz" wrap="non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white">
                        <a:lumMod val="95000"/>
                      </a:prstClr>
                    </a:solidFill>
                    <a:effectLst/>
                    <a:uLnTx/>
                    <a:uFillTx/>
                    <a:latin typeface="Avenir Black"/>
                    <a:sym typeface="Helvetica"/>
                  </a:rPr>
                  <a:t>EASTERN AFRICA</a:t>
                </a:r>
              </a:p>
            </p:txBody>
          </p:sp>
        </p:grpSp>
        <p:sp>
          <p:nvSpPr>
            <p:cNvPr id="60" name="TextBox 59">
              <a:extLst>
                <a:ext uri="{FF2B5EF4-FFF2-40B4-BE49-F238E27FC236}">
                  <a16:creationId xmlns:a16="http://schemas.microsoft.com/office/drawing/2014/main" id="{B14272ED-1AF5-E359-5170-3F5330F9544E}"/>
                </a:ext>
              </a:extLst>
            </p:cNvPr>
            <p:cNvSpPr txBox="1"/>
            <p:nvPr/>
          </p:nvSpPr>
          <p:spPr>
            <a:xfrm>
              <a:off x="1689391" y="3612988"/>
              <a:ext cx="2055248" cy="2154432"/>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lang="en-ZA" sz="1200" b="1" kern="0" dirty="0">
                  <a:solidFill>
                    <a:srgbClr val="FF0000"/>
                  </a:solidFill>
                  <a:latin typeface="Avenir Black"/>
                  <a:sym typeface="Helvetica"/>
                </a:rPr>
                <a:t>Digital expansion </a:t>
              </a:r>
              <a:r>
                <a:rPr lang="en-ZA" sz="1200" b="1" kern="0" dirty="0">
                  <a:solidFill>
                    <a:srgbClr val="002060"/>
                  </a:solidFill>
                  <a:latin typeface="Avenir Black"/>
                  <a:sym typeface="Helvetica"/>
                </a:rPr>
                <a:t>is outpacing </a:t>
              </a:r>
              <a:r>
                <a:rPr lang="en-ZA" sz="1200" b="1" kern="0" dirty="0">
                  <a:solidFill>
                    <a:schemeClr val="tx2"/>
                  </a:solidFill>
                  <a:latin typeface="Avenir Black"/>
                  <a:sym typeface="Helvetica"/>
                </a:rPr>
                <a:t>cybersecurity</a:t>
              </a:r>
              <a:r>
                <a:rPr lang="en-ZA" sz="1200" b="1" kern="0" dirty="0">
                  <a:solidFill>
                    <a:srgbClr val="FF0000"/>
                  </a:solidFill>
                  <a:latin typeface="Avenir Black"/>
                  <a:sym typeface="Helvetica"/>
                </a:rPr>
                <a:t> readiness</a:t>
              </a:r>
              <a:r>
                <a:rPr lang="en-ZA" sz="1200" b="1" kern="0" dirty="0">
                  <a:solidFill>
                    <a:srgbClr val="002060"/>
                  </a:solidFill>
                  <a:latin typeface="Avenir Black"/>
                  <a:sym typeface="Helvetica"/>
                </a:rPr>
                <a:t>:</a:t>
              </a:r>
            </a:p>
            <a:p>
              <a:pPr marL="0" marR="0" lvl="0" indent="0" defTabSz="914400" eaLnBrk="1" fontAlgn="auto" latinLnBrk="0" hangingPunct="0">
                <a:lnSpc>
                  <a:spcPct val="100000"/>
                </a:lnSpc>
                <a:spcBef>
                  <a:spcPts val="0"/>
                </a:spcBef>
                <a:spcAft>
                  <a:spcPts val="0"/>
                </a:spcAft>
                <a:buClrTx/>
                <a:buSzTx/>
                <a:buFontTx/>
                <a:buNone/>
                <a:tabLst/>
                <a:defRPr/>
              </a:pPr>
              <a:endParaRPr lang="en-ZA" sz="1100" kern="0" dirty="0">
                <a:solidFill>
                  <a:srgbClr val="002060"/>
                </a:solidFill>
                <a:latin typeface="Avenir Black"/>
                <a:sym typeface="Helvetica"/>
              </a:endParaRP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ZA" sz="1100" b="1" i="0" u="none" strike="noStrike" kern="0" cap="none" spc="0" normalizeH="0" baseline="0" noProof="0" dirty="0">
                  <a:ln>
                    <a:noFill/>
                  </a:ln>
                  <a:solidFill>
                    <a:srgbClr val="002060"/>
                  </a:solidFill>
                  <a:effectLst/>
                  <a:uLnTx/>
                  <a:uFillTx/>
                  <a:latin typeface="Avenir Black"/>
                  <a:sym typeface="Helvetica"/>
                </a:rPr>
                <a:t>Ethiopia</a:t>
              </a:r>
              <a:r>
                <a:rPr kumimoji="0" lang="en-ZA" sz="1100" b="0" i="0" u="none" strike="noStrike" kern="0" cap="none" spc="0" normalizeH="0" baseline="0" noProof="0" dirty="0">
                  <a:ln>
                    <a:noFill/>
                  </a:ln>
                  <a:solidFill>
                    <a:srgbClr val="002060"/>
                  </a:solidFill>
                  <a:effectLst/>
                  <a:uLnTx/>
                  <a:uFillTx/>
                  <a:latin typeface="Avenir Black"/>
                  <a:sym typeface="Helvetica"/>
                </a:rPr>
                <a:t> led the world </a:t>
              </a:r>
              <a:r>
                <a:rPr kumimoji="0" lang="en-ZA" sz="1100" b="1" i="0" u="none" strike="noStrike" kern="0" cap="none" spc="0" normalizeH="0" baseline="0" noProof="0" dirty="0">
                  <a:ln>
                    <a:noFill/>
                  </a:ln>
                  <a:solidFill>
                    <a:srgbClr val="002060"/>
                  </a:solidFill>
                  <a:effectLst/>
                  <a:uLnTx/>
                  <a:uFillTx/>
                  <a:latin typeface="Avenir Black"/>
                  <a:sym typeface="Helvetica"/>
                </a:rPr>
                <a:t>in malware detections </a:t>
              </a:r>
              <a:r>
                <a:rPr kumimoji="0" lang="en-ZA" sz="1100" b="0" i="0" u="none" strike="noStrike" kern="0" cap="none" spc="0" normalizeH="0" baseline="0" noProof="0" dirty="0">
                  <a:ln>
                    <a:noFill/>
                  </a:ln>
                  <a:solidFill>
                    <a:srgbClr val="002060"/>
                  </a:solidFill>
                  <a:effectLst/>
                  <a:uLnTx/>
                  <a:uFillTx/>
                  <a:latin typeface="Avenir Black"/>
                  <a:sym typeface="Helvetica"/>
                </a:rPr>
                <a:t>in 2024.</a:t>
              </a: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lang="en-ZA" sz="1100" kern="0" dirty="0">
                <a:solidFill>
                  <a:srgbClr val="002060"/>
                </a:solidFill>
                <a:latin typeface="Avenir Black"/>
                <a:sym typeface="Helvetica"/>
              </a:endParaRP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r>
                <a:rPr lang="en-ZA" sz="1100" b="1" kern="0" dirty="0">
                  <a:solidFill>
                    <a:srgbClr val="002060"/>
                  </a:solidFill>
                  <a:latin typeface="Avenir Black"/>
                  <a:sym typeface="Helvetica"/>
                </a:rPr>
                <a:t>SIM swap </a:t>
              </a:r>
              <a:r>
                <a:rPr lang="en-ZA" sz="1100" kern="0" dirty="0">
                  <a:solidFill>
                    <a:srgbClr val="002060"/>
                  </a:solidFill>
                  <a:latin typeface="Avenir Black"/>
                  <a:sym typeface="Helvetica"/>
                </a:rPr>
                <a:t>fraud is on the rise in </a:t>
              </a:r>
              <a:r>
                <a:rPr lang="en-ZA" sz="1100" b="1" kern="0" dirty="0">
                  <a:solidFill>
                    <a:srgbClr val="002060"/>
                  </a:solidFill>
                  <a:latin typeface="Avenir Black"/>
                  <a:sym typeface="Helvetica"/>
                </a:rPr>
                <a:t>Uganda </a:t>
              </a:r>
              <a:r>
                <a:rPr lang="en-ZA" sz="1100" kern="0" dirty="0">
                  <a:solidFill>
                    <a:srgbClr val="002060"/>
                  </a:solidFill>
                  <a:latin typeface="Avenir Black"/>
                  <a:sym typeface="Helvetica"/>
                </a:rPr>
                <a:t>and </a:t>
              </a:r>
              <a:r>
                <a:rPr lang="en-ZA" sz="1100" b="1" kern="0" dirty="0">
                  <a:solidFill>
                    <a:srgbClr val="002060"/>
                  </a:solidFill>
                  <a:latin typeface="Avenir Black"/>
                  <a:sym typeface="Helvetica"/>
                </a:rPr>
                <a:t>Tanzania</a:t>
              </a:r>
              <a:r>
                <a:rPr lang="en-ZA" sz="1100" kern="0" dirty="0">
                  <a:solidFill>
                    <a:srgbClr val="002060"/>
                  </a:solidFill>
                  <a:latin typeface="Avenir Black"/>
                  <a:sym typeface="Helvetica"/>
                </a:rPr>
                <a:t>.</a:t>
              </a: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kumimoji="0" lang="en-ZA" sz="1100" b="0" i="0" u="none" strike="noStrike" kern="0" cap="none" spc="0" normalizeH="0" baseline="0" noProof="0" dirty="0">
                <a:ln>
                  <a:noFill/>
                </a:ln>
                <a:solidFill>
                  <a:srgbClr val="002060"/>
                </a:solidFill>
                <a:effectLst/>
                <a:uLnTx/>
                <a:uFillTx/>
                <a:latin typeface="Avenir Black"/>
                <a:sym typeface="Helvetica"/>
              </a:endParaRP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r>
                <a:rPr lang="en-ZA" sz="1100" b="1" kern="0" dirty="0">
                  <a:solidFill>
                    <a:srgbClr val="FF0000"/>
                  </a:solidFill>
                  <a:latin typeface="Avenir Black"/>
                  <a:sym typeface="Helvetica"/>
                </a:rPr>
                <a:t>Sextortion</a:t>
              </a:r>
              <a:r>
                <a:rPr lang="en-ZA" sz="1100" kern="0" dirty="0">
                  <a:solidFill>
                    <a:srgbClr val="002060"/>
                  </a:solidFill>
                  <a:latin typeface="Avenir Black"/>
                  <a:sym typeface="Helvetica"/>
                </a:rPr>
                <a:t> and online harassment is increasingly common.</a:t>
              </a:r>
              <a:endParaRPr kumimoji="0" lang="en-ZA" sz="1100" b="0" i="0" u="none" strike="noStrike" kern="0" cap="none" spc="0" normalizeH="0" baseline="0" noProof="0" dirty="0">
                <a:ln>
                  <a:noFill/>
                </a:ln>
                <a:solidFill>
                  <a:srgbClr val="FF0000"/>
                </a:solidFill>
                <a:effectLst/>
                <a:uLnTx/>
                <a:uFillTx/>
                <a:latin typeface="Avenir Black"/>
                <a:sym typeface="Helvetica"/>
              </a:endParaRPr>
            </a:p>
          </p:txBody>
        </p:sp>
      </p:grpSp>
      <p:grpSp>
        <p:nvGrpSpPr>
          <p:cNvPr id="77" name="Group 76">
            <a:extLst>
              <a:ext uri="{FF2B5EF4-FFF2-40B4-BE49-F238E27FC236}">
                <a16:creationId xmlns:a16="http://schemas.microsoft.com/office/drawing/2014/main" id="{CA859320-162C-7381-8572-46AA786E506C}"/>
              </a:ext>
            </a:extLst>
          </p:cNvPr>
          <p:cNvGrpSpPr/>
          <p:nvPr/>
        </p:nvGrpSpPr>
        <p:grpSpPr>
          <a:xfrm>
            <a:off x="3615110" y="1813027"/>
            <a:ext cx="1962191" cy="3708448"/>
            <a:chOff x="3615110" y="1813027"/>
            <a:chExt cx="1962191" cy="3708448"/>
          </a:xfrm>
        </p:grpSpPr>
        <p:grpSp>
          <p:nvGrpSpPr>
            <p:cNvPr id="45" name="Group 44">
              <a:extLst>
                <a:ext uri="{FF2B5EF4-FFF2-40B4-BE49-F238E27FC236}">
                  <a16:creationId xmlns:a16="http://schemas.microsoft.com/office/drawing/2014/main" id="{080F7FD6-2259-20EF-94BD-64807282CF61}"/>
                </a:ext>
              </a:extLst>
            </p:cNvPr>
            <p:cNvGrpSpPr/>
            <p:nvPr/>
          </p:nvGrpSpPr>
          <p:grpSpPr>
            <a:xfrm>
              <a:off x="3733078" y="1813027"/>
              <a:ext cx="1469050" cy="485403"/>
              <a:chOff x="4962833" y="1030027"/>
              <a:chExt cx="1592825" cy="485403"/>
            </a:xfrm>
          </p:grpSpPr>
          <p:pic>
            <p:nvPicPr>
              <p:cNvPr id="47" name="Picture 46">
                <a:extLst>
                  <a:ext uri="{FF2B5EF4-FFF2-40B4-BE49-F238E27FC236}">
                    <a16:creationId xmlns:a16="http://schemas.microsoft.com/office/drawing/2014/main" id="{1AF4B845-7333-AAB7-4CFB-BAB6E2D77F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2833" y="1030027"/>
                <a:ext cx="1592825" cy="485403"/>
              </a:xfrm>
              <a:prstGeom prst="rect">
                <a:avLst/>
              </a:prstGeom>
            </p:spPr>
          </p:pic>
          <p:sp>
            <p:nvSpPr>
              <p:cNvPr id="48" name="TextBox 47">
                <a:extLst>
                  <a:ext uri="{FF2B5EF4-FFF2-40B4-BE49-F238E27FC236}">
                    <a16:creationId xmlns:a16="http://schemas.microsoft.com/office/drawing/2014/main" id="{E4886ED5-BD37-495E-16FF-1D337D092C3D}"/>
                  </a:ext>
                </a:extLst>
              </p:cNvPr>
              <p:cNvSpPr txBox="1"/>
              <p:nvPr/>
            </p:nvSpPr>
            <p:spPr>
              <a:xfrm>
                <a:off x="5041805" y="1112519"/>
                <a:ext cx="1321967" cy="307773"/>
              </a:xfrm>
              <a:prstGeom prst="rect">
                <a:avLst/>
              </a:prstGeom>
              <a:noFill/>
              <a:ln w="12700" cap="flat">
                <a:noFill/>
                <a:miter lim="400000"/>
              </a:ln>
              <a:effectLst/>
              <a:sp3d/>
            </p:spPr>
            <p:txBody>
              <a:bodyPr rot="0" spcFirstLastPara="1" vertOverflow="overflow" horzOverflow="overflow" vert="horz" wrap="non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white">
                        <a:lumMod val="95000"/>
                      </a:prstClr>
                    </a:solidFill>
                    <a:effectLst/>
                    <a:uLnTx/>
                    <a:uFillTx/>
                    <a:latin typeface="Avenir Black"/>
                    <a:sym typeface="Helvetica"/>
                  </a:rPr>
                  <a:t>NORTH AFRICA</a:t>
                </a:r>
              </a:p>
            </p:txBody>
          </p:sp>
        </p:grpSp>
        <p:sp>
          <p:nvSpPr>
            <p:cNvPr id="61" name="TextBox 60">
              <a:extLst>
                <a:ext uri="{FF2B5EF4-FFF2-40B4-BE49-F238E27FC236}">
                  <a16:creationId xmlns:a16="http://schemas.microsoft.com/office/drawing/2014/main" id="{75CCBB97-D402-10E3-5D98-2A3FCF44584C}"/>
                </a:ext>
              </a:extLst>
            </p:cNvPr>
            <p:cNvSpPr txBox="1"/>
            <p:nvPr/>
          </p:nvSpPr>
          <p:spPr>
            <a:xfrm>
              <a:off x="3615110" y="2505269"/>
              <a:ext cx="1962191" cy="3016206"/>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srgbClr val="FF0000"/>
                  </a:solidFill>
                  <a:effectLst/>
                  <a:uLnTx/>
                  <a:uFillTx/>
                  <a:latin typeface="Avenir Black"/>
                  <a:sym typeface="Helvetica"/>
                </a:rPr>
                <a:t>Cyberattacks</a:t>
              </a:r>
              <a:r>
                <a:rPr kumimoji="0" lang="en-ZA" sz="1200" b="0" i="0" u="none" strike="noStrike" kern="0" cap="none" spc="0" normalizeH="0" baseline="0" noProof="0" dirty="0">
                  <a:ln>
                    <a:noFill/>
                  </a:ln>
                  <a:solidFill>
                    <a:srgbClr val="002060"/>
                  </a:solidFill>
                  <a:effectLst/>
                  <a:uLnTx/>
                  <a:uFillTx/>
                  <a:latin typeface="Avenir Black"/>
                  <a:sym typeface="Helvetica"/>
                </a:rPr>
                <a:t> in 2024 surged, driven by </a:t>
              </a:r>
              <a:r>
                <a:rPr kumimoji="0" lang="en-ZA" sz="1200" b="1" i="0" u="none" strike="noStrike" kern="0" cap="none" spc="0" normalizeH="0" baseline="0" noProof="0" dirty="0">
                  <a:ln>
                    <a:noFill/>
                  </a:ln>
                  <a:solidFill>
                    <a:srgbClr val="002060"/>
                  </a:solidFill>
                  <a:effectLst/>
                  <a:uLnTx/>
                  <a:uFillTx/>
                  <a:latin typeface="Avenir Black"/>
                  <a:sym typeface="Helvetica"/>
                </a:rPr>
                <a:t>geopolitica</a:t>
              </a:r>
              <a:r>
                <a:rPr kumimoji="0" lang="en-ZA" sz="1200" b="0" i="0" u="none" strike="noStrike" kern="0" cap="none" spc="0" normalizeH="0" baseline="0" noProof="0" dirty="0">
                  <a:ln>
                    <a:noFill/>
                  </a:ln>
                  <a:solidFill>
                    <a:srgbClr val="002060"/>
                  </a:solidFill>
                  <a:effectLst/>
                  <a:uLnTx/>
                  <a:uFillTx/>
                  <a:latin typeface="Avenir Black"/>
                  <a:sym typeface="Helvetica"/>
                </a:rPr>
                <a:t>l tension and </a:t>
              </a:r>
              <a:r>
                <a:rPr kumimoji="0" lang="en-ZA" sz="1200" b="1" i="0" u="none" strike="noStrike" kern="0" cap="none" spc="0" normalizeH="0" baseline="0" noProof="0" dirty="0">
                  <a:ln>
                    <a:noFill/>
                  </a:ln>
                  <a:solidFill>
                    <a:srgbClr val="002060"/>
                  </a:solidFill>
                  <a:effectLst/>
                  <a:uLnTx/>
                  <a:uFillTx/>
                  <a:latin typeface="Avenir Black"/>
                  <a:sym typeface="Helvetica"/>
                </a:rPr>
                <a:t>digital expansion</a:t>
              </a:r>
              <a:r>
                <a:rPr kumimoji="0" lang="en-ZA" sz="1200" b="0" i="0" u="none" strike="noStrike" kern="0" cap="none" spc="0" normalizeH="0" baseline="0" noProof="0" dirty="0">
                  <a:ln>
                    <a:noFill/>
                  </a:ln>
                  <a:solidFill>
                    <a:srgbClr val="002060"/>
                  </a:solidFill>
                  <a:effectLst/>
                  <a:uLnTx/>
                  <a:uFillTx/>
                  <a:latin typeface="Avenir Black"/>
                  <a:sym typeface="Helvetica"/>
                </a:rPr>
                <a:t>:</a:t>
              </a:r>
            </a:p>
            <a:p>
              <a:pPr marL="0" marR="0" lvl="0" indent="0" defTabSz="914400" eaLnBrk="1" fontAlgn="auto" latinLnBrk="0" hangingPunct="0">
                <a:lnSpc>
                  <a:spcPct val="100000"/>
                </a:lnSpc>
                <a:spcBef>
                  <a:spcPts val="0"/>
                </a:spcBef>
                <a:spcAft>
                  <a:spcPts val="0"/>
                </a:spcAft>
                <a:buClrTx/>
                <a:buSzTx/>
                <a:buFontTx/>
                <a:buNone/>
                <a:tabLst/>
                <a:defRPr/>
              </a:pPr>
              <a:endParaRPr lang="en-ZA" sz="1200" kern="0" dirty="0">
                <a:solidFill>
                  <a:srgbClr val="002060"/>
                </a:solidFill>
                <a:latin typeface="Avenir Black"/>
                <a:sym typeface="Helvetica"/>
              </a:endParaRP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r>
                <a:rPr lang="en-ZA" sz="1100" b="1" kern="0" dirty="0">
                  <a:solidFill>
                    <a:srgbClr val="002060"/>
                  </a:solidFill>
                  <a:latin typeface="Avenir Black"/>
                  <a:sym typeface="Helvetica"/>
                </a:rPr>
                <a:t>Egypt</a:t>
              </a:r>
              <a:r>
                <a:rPr lang="en-ZA" sz="1100" kern="0" dirty="0">
                  <a:solidFill>
                    <a:srgbClr val="002060"/>
                  </a:solidFill>
                  <a:latin typeface="Avenir Black"/>
                  <a:sym typeface="Helvetica"/>
                </a:rPr>
                <a:t> accounted </a:t>
              </a:r>
              <a:r>
                <a:rPr lang="en-ZA" sz="1100" b="1" kern="0" dirty="0">
                  <a:solidFill>
                    <a:srgbClr val="002060"/>
                  </a:solidFill>
                  <a:latin typeface="Avenir Black"/>
                  <a:sym typeface="Helvetica"/>
                </a:rPr>
                <a:t>13%</a:t>
              </a:r>
              <a:r>
                <a:rPr lang="en-ZA" sz="1100" kern="0" dirty="0">
                  <a:solidFill>
                    <a:srgbClr val="002060"/>
                  </a:solidFill>
                  <a:latin typeface="Avenir Black"/>
                  <a:sym typeface="Helvetica"/>
                </a:rPr>
                <a:t> of </a:t>
              </a:r>
              <a:r>
                <a:rPr lang="en-ZA" sz="1100" b="1" kern="0" dirty="0">
                  <a:solidFill>
                    <a:srgbClr val="002060"/>
                  </a:solidFill>
                  <a:latin typeface="Avenir Black"/>
                  <a:sym typeface="Helvetica"/>
                </a:rPr>
                <a:t>all attacks</a:t>
              </a:r>
              <a:r>
                <a:rPr lang="en-ZA" sz="1100" kern="0" dirty="0">
                  <a:solidFill>
                    <a:srgbClr val="002060"/>
                  </a:solidFill>
                  <a:latin typeface="Avenir Black"/>
                  <a:sym typeface="Helvetica"/>
                </a:rPr>
                <a:t> in the sub-region.</a:t>
              </a: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lang="en-ZA" sz="1100" kern="0" dirty="0">
                <a:solidFill>
                  <a:srgbClr val="002060"/>
                </a:solidFill>
                <a:latin typeface="Avenir Black"/>
                <a:sym typeface="Helvetica"/>
              </a:endParaRP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r>
                <a:rPr lang="en-ZA" sz="1100" b="1" kern="0" dirty="0">
                  <a:solidFill>
                    <a:srgbClr val="002060"/>
                  </a:solidFill>
                  <a:latin typeface="Avenir Black"/>
                  <a:sym typeface="Helvetica"/>
                </a:rPr>
                <a:t>Social engineering </a:t>
              </a:r>
              <a:r>
                <a:rPr lang="en-ZA" sz="1100" kern="0" dirty="0">
                  <a:solidFill>
                    <a:srgbClr val="002060"/>
                  </a:solidFill>
                  <a:latin typeface="Avenir Black"/>
                  <a:sym typeface="Helvetica"/>
                </a:rPr>
                <a:t>and </a:t>
              </a:r>
              <a:r>
                <a:rPr lang="en-ZA" sz="1100" b="1" kern="0" dirty="0">
                  <a:solidFill>
                    <a:srgbClr val="002060"/>
                  </a:solidFill>
                  <a:latin typeface="Avenir Black"/>
                  <a:sym typeface="Helvetica"/>
                </a:rPr>
                <a:t>phishing scams</a:t>
              </a:r>
              <a:r>
                <a:rPr lang="en-ZA" sz="1100" kern="0" dirty="0">
                  <a:solidFill>
                    <a:srgbClr val="002060"/>
                  </a:solidFill>
                  <a:latin typeface="Avenir Black"/>
                  <a:sym typeface="Helvetica"/>
                </a:rPr>
                <a:t>, often via WhatsApp and Fake investments are on the rise. </a:t>
              </a:r>
            </a:p>
            <a:p>
              <a:pPr marL="0" marR="0" lvl="0" indent="0" defTabSz="914400" eaLnBrk="1" fontAlgn="auto" latinLnBrk="0" hangingPunct="0">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rgbClr val="002060"/>
                </a:solidFill>
                <a:effectLst/>
                <a:uLnTx/>
                <a:uFillTx/>
                <a:latin typeface="Avenir Black"/>
                <a:sym typeface="Helvetica"/>
              </a:endParaRPr>
            </a:p>
            <a:p>
              <a:pPr marL="0" marR="0" lvl="0" indent="0" defTabSz="914400" eaLnBrk="1" fontAlgn="auto" latinLnBrk="0" hangingPunct="0">
                <a:lnSpc>
                  <a:spcPct val="100000"/>
                </a:lnSpc>
                <a:spcBef>
                  <a:spcPts val="0"/>
                </a:spcBef>
                <a:spcAft>
                  <a:spcPts val="0"/>
                </a:spcAft>
                <a:buClrTx/>
                <a:buSzTx/>
                <a:buFontTx/>
                <a:buNone/>
                <a:tabLst/>
                <a:defRPr/>
              </a:pPr>
              <a:endParaRPr lang="en-ZA" sz="1200" kern="0" dirty="0">
                <a:solidFill>
                  <a:srgbClr val="002060"/>
                </a:solidFill>
                <a:latin typeface="Avenir Black"/>
                <a:sym typeface="Helvetica"/>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rgbClr val="002060"/>
                </a:solidFill>
                <a:effectLst/>
                <a:uLnTx/>
                <a:uFillTx/>
                <a:latin typeface="Avenir Black"/>
                <a:sym typeface="Helvetica"/>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en-ZA" sz="1100" b="0" i="0" u="none" strike="noStrike" kern="0" cap="none" spc="0" normalizeH="0" baseline="0" noProof="0" dirty="0">
                <a:ln>
                  <a:noFill/>
                </a:ln>
                <a:solidFill>
                  <a:srgbClr val="002060"/>
                </a:solidFill>
                <a:effectLst/>
                <a:uLnTx/>
                <a:uFillTx/>
                <a:latin typeface="Avenir Black"/>
                <a:sym typeface="Helvetica"/>
              </a:endParaRPr>
            </a:p>
            <a:p>
              <a:pPr marL="0" marR="0" lvl="0" indent="0" defTabSz="914400" eaLnBrk="1" fontAlgn="auto" latinLnBrk="0" hangingPunct="0">
                <a:lnSpc>
                  <a:spcPct val="100000"/>
                </a:lnSpc>
                <a:spcBef>
                  <a:spcPts val="0"/>
                </a:spcBef>
                <a:spcAft>
                  <a:spcPts val="0"/>
                </a:spcAft>
                <a:buClrTx/>
                <a:buSzTx/>
                <a:buFontTx/>
                <a:buNone/>
                <a:tabLst/>
                <a:defRPr/>
              </a:pPr>
              <a:endParaRPr kumimoji="0" lang="en-ZA" sz="1100" b="0" i="0" u="none" strike="noStrike" kern="0" cap="none" spc="0" normalizeH="0" baseline="0" noProof="0" dirty="0">
                <a:ln>
                  <a:noFill/>
                </a:ln>
                <a:solidFill>
                  <a:srgbClr val="FF0000"/>
                </a:solidFill>
                <a:effectLst/>
                <a:uLnTx/>
                <a:uFillTx/>
                <a:latin typeface="Avenir Black"/>
                <a:sym typeface="Helvetica"/>
              </a:endParaRPr>
            </a:p>
          </p:txBody>
        </p:sp>
      </p:grpSp>
      <p:grpSp>
        <p:nvGrpSpPr>
          <p:cNvPr id="78" name="Group 77">
            <a:extLst>
              <a:ext uri="{FF2B5EF4-FFF2-40B4-BE49-F238E27FC236}">
                <a16:creationId xmlns:a16="http://schemas.microsoft.com/office/drawing/2014/main" id="{4AC05E6C-9BD5-BCF6-52DB-D2B137D268D5}"/>
              </a:ext>
            </a:extLst>
          </p:cNvPr>
          <p:cNvGrpSpPr/>
          <p:nvPr/>
        </p:nvGrpSpPr>
        <p:grpSpPr>
          <a:xfrm>
            <a:off x="5522487" y="3095186"/>
            <a:ext cx="1792713" cy="2848623"/>
            <a:chOff x="5522487" y="3095186"/>
            <a:chExt cx="1792713" cy="2848623"/>
          </a:xfrm>
        </p:grpSpPr>
        <p:grpSp>
          <p:nvGrpSpPr>
            <p:cNvPr id="50" name="Group 49">
              <a:extLst>
                <a:ext uri="{FF2B5EF4-FFF2-40B4-BE49-F238E27FC236}">
                  <a16:creationId xmlns:a16="http://schemas.microsoft.com/office/drawing/2014/main" id="{C2774956-7CAF-D1DF-B518-FB9742000900}"/>
                </a:ext>
              </a:extLst>
            </p:cNvPr>
            <p:cNvGrpSpPr/>
            <p:nvPr/>
          </p:nvGrpSpPr>
          <p:grpSpPr>
            <a:xfrm>
              <a:off x="5558213" y="3095186"/>
              <a:ext cx="1688076" cy="523652"/>
              <a:chOff x="6595723" y="1014414"/>
              <a:chExt cx="1688076" cy="523652"/>
            </a:xfrm>
          </p:grpSpPr>
          <p:pic>
            <p:nvPicPr>
              <p:cNvPr id="52" name="Picture 51">
                <a:extLst>
                  <a:ext uri="{FF2B5EF4-FFF2-40B4-BE49-F238E27FC236}">
                    <a16:creationId xmlns:a16="http://schemas.microsoft.com/office/drawing/2014/main" id="{AAA93FBF-29D0-2022-F561-7D15D52F6E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5723" y="1014414"/>
                <a:ext cx="1688076" cy="485403"/>
              </a:xfrm>
              <a:prstGeom prst="rect">
                <a:avLst/>
              </a:prstGeom>
            </p:spPr>
          </p:pic>
          <p:sp>
            <p:nvSpPr>
              <p:cNvPr id="53" name="TextBox 52">
                <a:extLst>
                  <a:ext uri="{FF2B5EF4-FFF2-40B4-BE49-F238E27FC236}">
                    <a16:creationId xmlns:a16="http://schemas.microsoft.com/office/drawing/2014/main" id="{B2609416-AAA4-7EBA-B00F-180407483C0D}"/>
                  </a:ext>
                </a:extLst>
              </p:cNvPr>
              <p:cNvSpPr txBox="1"/>
              <p:nvPr/>
            </p:nvSpPr>
            <p:spPr>
              <a:xfrm>
                <a:off x="6901578" y="1014850"/>
                <a:ext cx="1095454" cy="523216"/>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white">
                        <a:lumMod val="95000"/>
                      </a:prstClr>
                    </a:solidFill>
                    <a:effectLst/>
                    <a:uLnTx/>
                    <a:uFillTx/>
                    <a:latin typeface="Avenir Black"/>
                    <a:sym typeface="Helvetica"/>
                  </a:rPr>
                  <a:t>SOUTHERN </a:t>
                </a:r>
              </a:p>
              <a:p>
                <a:pPr marL="0" marR="0" lvl="0" indent="0" algn="ctr" defTabSz="914400" eaLnBrk="1" fontAlgn="auto" latinLnBrk="0" hangingPunct="0">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white">
                        <a:lumMod val="95000"/>
                      </a:prstClr>
                    </a:solidFill>
                    <a:effectLst/>
                    <a:uLnTx/>
                    <a:uFillTx/>
                    <a:latin typeface="Avenir Black"/>
                    <a:sym typeface="Helvetica"/>
                  </a:rPr>
                  <a:t>AFRICA</a:t>
                </a:r>
              </a:p>
            </p:txBody>
          </p:sp>
        </p:grpSp>
        <p:sp>
          <p:nvSpPr>
            <p:cNvPr id="62" name="TextBox 61">
              <a:extLst>
                <a:ext uri="{FF2B5EF4-FFF2-40B4-BE49-F238E27FC236}">
                  <a16:creationId xmlns:a16="http://schemas.microsoft.com/office/drawing/2014/main" id="{3A0D4B93-CF37-5B3E-2A24-4685BEDA87DC}"/>
                </a:ext>
              </a:extLst>
            </p:cNvPr>
            <p:cNvSpPr txBox="1"/>
            <p:nvPr/>
          </p:nvSpPr>
          <p:spPr>
            <a:xfrm>
              <a:off x="5522487" y="3650878"/>
              <a:ext cx="1792713" cy="2292931"/>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defTabSz="914400" hangingPunct="0"/>
              <a:r>
                <a:rPr lang="en-ZA" sz="1200" kern="0" dirty="0">
                  <a:solidFill>
                    <a:srgbClr val="002060"/>
                  </a:solidFill>
                  <a:latin typeface="Avenir Black"/>
                  <a:sym typeface="Helvetica"/>
                </a:rPr>
                <a:t>Home</a:t>
              </a:r>
              <a:r>
                <a:rPr lang="en-ZA" sz="1200" b="1" kern="0" dirty="0">
                  <a:solidFill>
                    <a:srgbClr val="002060"/>
                  </a:solidFill>
                  <a:latin typeface="Avenir Black"/>
                  <a:sym typeface="Helvetica"/>
                </a:rPr>
                <a:t> </a:t>
              </a:r>
              <a:r>
                <a:rPr lang="en-ZA" sz="1200" kern="0" dirty="0">
                  <a:solidFill>
                    <a:srgbClr val="002060"/>
                  </a:solidFill>
                  <a:latin typeface="Avenir Black"/>
                  <a:sym typeface="Helvetica"/>
                </a:rPr>
                <a:t>to</a:t>
              </a:r>
              <a:r>
                <a:rPr lang="en-ZA" sz="1200" b="1" kern="0" dirty="0">
                  <a:solidFill>
                    <a:srgbClr val="002060"/>
                  </a:solidFill>
                  <a:latin typeface="Avenir Black"/>
                  <a:sym typeface="Helvetica"/>
                </a:rPr>
                <a:t>  </a:t>
              </a:r>
              <a:r>
                <a:rPr lang="en-ZA" sz="1200" b="1" kern="0" dirty="0">
                  <a:solidFill>
                    <a:srgbClr val="FF0000"/>
                  </a:solidFill>
                  <a:latin typeface="Avenir Black"/>
                  <a:sym typeface="Helvetica"/>
                </a:rPr>
                <a:t>Africa’s most developed cybersecurity</a:t>
              </a:r>
              <a:r>
                <a:rPr lang="en-ZA" sz="1200" b="1" kern="0" dirty="0">
                  <a:solidFill>
                    <a:srgbClr val="002060"/>
                  </a:solidFill>
                  <a:latin typeface="Avenir Black"/>
                  <a:sym typeface="Helvetica"/>
                </a:rPr>
                <a:t>, </a:t>
              </a:r>
              <a:r>
                <a:rPr lang="en-ZA" sz="1200" kern="0" dirty="0">
                  <a:solidFill>
                    <a:srgbClr val="002060"/>
                  </a:solidFill>
                  <a:latin typeface="Avenir Black"/>
                  <a:sym typeface="Helvetica"/>
                </a:rPr>
                <a:t>yet still</a:t>
              </a:r>
              <a:r>
                <a:rPr lang="en-ZA" sz="1200" b="1" kern="0" dirty="0">
                  <a:solidFill>
                    <a:srgbClr val="002060"/>
                  </a:solidFill>
                  <a:latin typeface="Avenir Black"/>
                  <a:sym typeface="Helvetica"/>
                </a:rPr>
                <a:t> under siege:</a:t>
              </a:r>
            </a:p>
            <a:p>
              <a:pPr defTabSz="914400" hangingPunct="0"/>
              <a:endParaRPr lang="en-ZA" sz="1200" b="1" kern="0" dirty="0">
                <a:solidFill>
                  <a:srgbClr val="002060"/>
                </a:solidFill>
                <a:latin typeface="Avenir Black"/>
                <a:sym typeface="Helvetica"/>
              </a:endParaRPr>
            </a:p>
            <a:p>
              <a:pPr marL="171450" indent="-171450" defTabSz="914400" hangingPunct="0">
                <a:buFont typeface="Wingdings" panose="05000000000000000000" pitchFamily="2" charset="2"/>
                <a:buChar char="ü"/>
              </a:pPr>
              <a:r>
                <a:rPr lang="en-ZA" sz="1200" b="1" kern="0" dirty="0">
                  <a:solidFill>
                    <a:srgbClr val="FF0000"/>
                  </a:solidFill>
                  <a:latin typeface="Avenir Black"/>
                  <a:sym typeface="Helvetica"/>
                </a:rPr>
                <a:t>AI-driven deepfakes </a:t>
              </a:r>
              <a:r>
                <a:rPr lang="en-ZA" sz="1200" kern="0" dirty="0">
                  <a:solidFill>
                    <a:srgbClr val="002060"/>
                  </a:solidFill>
                  <a:latin typeface="Avenir Black"/>
                  <a:sym typeface="Helvetica"/>
                </a:rPr>
                <a:t>surged n 2024.</a:t>
              </a:r>
            </a:p>
            <a:p>
              <a:pPr marL="171450" indent="-171450" defTabSz="914400" hangingPunct="0">
                <a:buFont typeface="Wingdings" panose="05000000000000000000" pitchFamily="2" charset="2"/>
                <a:buChar char="ü"/>
              </a:pPr>
              <a:endParaRPr lang="en-ZA" sz="1200" b="1" kern="0" dirty="0">
                <a:solidFill>
                  <a:srgbClr val="002060"/>
                </a:solidFill>
                <a:latin typeface="Avenir Black"/>
                <a:sym typeface="Helvetica"/>
              </a:endParaRPr>
            </a:p>
            <a:p>
              <a:pPr marL="171450" indent="-171450" defTabSz="914400" hangingPunct="0">
                <a:buFont typeface="Wingdings" panose="05000000000000000000" pitchFamily="2" charset="2"/>
                <a:buChar char="ü"/>
              </a:pPr>
              <a:r>
                <a:rPr lang="en-ZA" sz="1200" b="1" kern="0" dirty="0">
                  <a:solidFill>
                    <a:srgbClr val="002060"/>
                  </a:solidFill>
                  <a:latin typeface="Avenir Black"/>
                  <a:sym typeface="Helvetica"/>
                </a:rPr>
                <a:t>South Africa </a:t>
              </a:r>
              <a:r>
                <a:rPr lang="en-ZA" sz="1200" kern="0" dirty="0">
                  <a:solidFill>
                    <a:srgbClr val="002060"/>
                  </a:solidFill>
                  <a:latin typeface="Avenir Black"/>
                  <a:sym typeface="Helvetica"/>
                </a:rPr>
                <a:t>remains a </a:t>
              </a:r>
              <a:r>
                <a:rPr lang="en-ZA" sz="1200" b="1" kern="0" dirty="0">
                  <a:solidFill>
                    <a:srgbClr val="002060"/>
                  </a:solidFill>
                  <a:latin typeface="Avenir Black"/>
                  <a:sym typeface="Helvetica"/>
                </a:rPr>
                <a:t>top target, </a:t>
              </a:r>
              <a:r>
                <a:rPr lang="en-ZA" sz="1200" kern="0" dirty="0">
                  <a:solidFill>
                    <a:srgbClr val="002060"/>
                  </a:solidFill>
                  <a:latin typeface="Avenir Black"/>
                  <a:sym typeface="Helvetica"/>
                </a:rPr>
                <a:t>especially in </a:t>
              </a:r>
              <a:r>
                <a:rPr lang="en-ZA" sz="1200" b="1" kern="0" dirty="0">
                  <a:solidFill>
                    <a:srgbClr val="FF0000"/>
                  </a:solidFill>
                  <a:latin typeface="Avenir Black"/>
                  <a:sym typeface="Helvetica"/>
                </a:rPr>
                <a:t>finance</a:t>
              </a:r>
              <a:r>
                <a:rPr lang="en-ZA" sz="1200" b="1" kern="0" dirty="0">
                  <a:solidFill>
                    <a:srgbClr val="002060"/>
                  </a:solidFill>
                  <a:latin typeface="Avenir Black"/>
                  <a:sym typeface="Helvetica"/>
                </a:rPr>
                <a:t> and </a:t>
              </a:r>
              <a:r>
                <a:rPr lang="en-ZA" sz="1200" b="1" kern="0" dirty="0">
                  <a:solidFill>
                    <a:srgbClr val="FF0000"/>
                  </a:solidFill>
                  <a:latin typeface="Avenir Black"/>
                  <a:sym typeface="Helvetica"/>
                </a:rPr>
                <a:t>government</a:t>
              </a:r>
              <a:r>
                <a:rPr lang="en-ZA" sz="1200" b="1" kern="0" dirty="0">
                  <a:solidFill>
                    <a:srgbClr val="002060"/>
                  </a:solidFill>
                  <a:latin typeface="Avenir Black"/>
                  <a:sym typeface="Helvetica"/>
                </a:rPr>
                <a:t>.</a:t>
              </a:r>
            </a:p>
            <a:p>
              <a:pPr defTabSz="914400" hangingPunct="0"/>
              <a:endParaRPr kumimoji="0" lang="en-ZA" sz="1100" b="0" i="0" u="none" strike="noStrike" kern="0" cap="none" spc="0" normalizeH="0" baseline="0" noProof="0" dirty="0">
                <a:ln>
                  <a:noFill/>
                </a:ln>
                <a:solidFill>
                  <a:srgbClr val="FF0000"/>
                </a:solidFill>
                <a:effectLst/>
                <a:uLnTx/>
                <a:uFillTx/>
                <a:latin typeface="Avenir Black"/>
                <a:sym typeface="Helvetica"/>
              </a:endParaRPr>
            </a:p>
          </p:txBody>
        </p:sp>
      </p:grpSp>
      <p:sp>
        <p:nvSpPr>
          <p:cNvPr id="71" name="TextBox 70">
            <a:extLst>
              <a:ext uri="{FF2B5EF4-FFF2-40B4-BE49-F238E27FC236}">
                <a16:creationId xmlns:a16="http://schemas.microsoft.com/office/drawing/2014/main" id="{41F4807E-7C33-33BD-9F65-BFEE91AEB6E9}"/>
              </a:ext>
            </a:extLst>
          </p:cNvPr>
          <p:cNvSpPr txBox="1"/>
          <p:nvPr/>
        </p:nvSpPr>
        <p:spPr>
          <a:xfrm>
            <a:off x="7582421" y="1936215"/>
            <a:ext cx="1100618" cy="307773"/>
          </a:xfrm>
          <a:prstGeom prst="rect">
            <a:avLst/>
          </a:prstGeom>
          <a:noFill/>
          <a:ln w="12700" cap="flat">
            <a:noFill/>
            <a:miter lim="400000"/>
          </a:ln>
          <a:effectLst/>
          <a:sp3d/>
        </p:spPr>
        <p:txBody>
          <a:bodyPr rot="0" spcFirstLastPara="1" vertOverflow="overflow" horzOverflow="overflow" vert="horz" wrap="non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prstClr val="white">
                    <a:lumMod val="95000"/>
                  </a:prstClr>
                </a:solidFill>
                <a:effectLst/>
                <a:uLnTx/>
                <a:uFillTx/>
                <a:latin typeface="Avenir Black"/>
                <a:sym typeface="Helvetica"/>
              </a:rPr>
              <a:t>WEST AFRICA</a:t>
            </a:r>
          </a:p>
        </p:txBody>
      </p:sp>
      <p:grpSp>
        <p:nvGrpSpPr>
          <p:cNvPr id="79" name="Group 78">
            <a:extLst>
              <a:ext uri="{FF2B5EF4-FFF2-40B4-BE49-F238E27FC236}">
                <a16:creationId xmlns:a16="http://schemas.microsoft.com/office/drawing/2014/main" id="{63F08746-EDAE-EA19-B9AB-CC5999927434}"/>
              </a:ext>
            </a:extLst>
          </p:cNvPr>
          <p:cNvGrpSpPr/>
          <p:nvPr/>
        </p:nvGrpSpPr>
        <p:grpSpPr>
          <a:xfrm>
            <a:off x="7247937" y="1795732"/>
            <a:ext cx="1896063" cy="3585986"/>
            <a:chOff x="7315200" y="1843883"/>
            <a:chExt cx="1896063" cy="3585986"/>
          </a:xfrm>
        </p:grpSpPr>
        <p:sp>
          <p:nvSpPr>
            <p:cNvPr id="72" name="Rectangle 71">
              <a:extLst>
                <a:ext uri="{FF2B5EF4-FFF2-40B4-BE49-F238E27FC236}">
                  <a16:creationId xmlns:a16="http://schemas.microsoft.com/office/drawing/2014/main" id="{A76C1E7D-FE90-36A7-4A5A-B5500534B5F8}"/>
                </a:ext>
              </a:extLst>
            </p:cNvPr>
            <p:cNvSpPr/>
            <p:nvPr/>
          </p:nvSpPr>
          <p:spPr>
            <a:xfrm>
              <a:off x="7315200" y="1843883"/>
              <a:ext cx="1688076" cy="4110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hangingPunct="0"/>
              <a:r>
                <a:rPr lang="en-US" sz="1400" b="1" kern="0" dirty="0">
                  <a:solidFill>
                    <a:prstClr val="white">
                      <a:lumMod val="95000"/>
                    </a:prstClr>
                  </a:solidFill>
                  <a:latin typeface="Avenir Black"/>
                </a:rPr>
                <a:t>WEST AFRICA</a:t>
              </a:r>
              <a:endParaRPr lang="en-ZA" sz="1400" b="1" kern="0" dirty="0">
                <a:solidFill>
                  <a:prstClr val="white">
                    <a:lumMod val="95000"/>
                  </a:prstClr>
                </a:solidFill>
                <a:latin typeface="Avenir Black"/>
              </a:endParaRPr>
            </a:p>
          </p:txBody>
        </p:sp>
        <p:sp>
          <p:nvSpPr>
            <p:cNvPr id="73" name="TextBox 72">
              <a:extLst>
                <a:ext uri="{FF2B5EF4-FFF2-40B4-BE49-F238E27FC236}">
                  <a16:creationId xmlns:a16="http://schemas.microsoft.com/office/drawing/2014/main" id="{DEC4A775-7D36-256C-920C-C08B18992E7A}"/>
                </a:ext>
              </a:extLst>
            </p:cNvPr>
            <p:cNvSpPr txBox="1"/>
            <p:nvPr/>
          </p:nvSpPr>
          <p:spPr>
            <a:xfrm>
              <a:off x="7418550" y="2552162"/>
              <a:ext cx="1792713" cy="2877707"/>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lang="en-ZA" sz="1200" kern="0" dirty="0">
                  <a:solidFill>
                    <a:srgbClr val="002060"/>
                  </a:solidFill>
                  <a:latin typeface="Avenir Black"/>
                  <a:sym typeface="Helvetica"/>
                </a:rPr>
                <a:t>Rapid</a:t>
              </a:r>
              <a:r>
                <a:rPr lang="en-ZA" sz="1200" b="1" kern="0" dirty="0">
                  <a:solidFill>
                    <a:srgbClr val="002060"/>
                  </a:solidFill>
                  <a:latin typeface="Avenir Black"/>
                  <a:sym typeface="Helvetica"/>
                </a:rPr>
                <a:t> digital growth, </a:t>
              </a:r>
              <a:r>
                <a:rPr lang="en-ZA" sz="1200" kern="0" dirty="0">
                  <a:solidFill>
                    <a:srgbClr val="002060"/>
                  </a:solidFill>
                  <a:latin typeface="Avenir Black"/>
                  <a:sym typeface="Helvetica"/>
                </a:rPr>
                <a:t>especially in </a:t>
              </a:r>
              <a:r>
                <a:rPr lang="en-ZA" sz="1200" b="1" kern="0" dirty="0">
                  <a:solidFill>
                    <a:srgbClr val="FF0000"/>
                  </a:solidFill>
                  <a:latin typeface="Avenir Black"/>
                  <a:sym typeface="Helvetica"/>
                </a:rPr>
                <a:t>mobile money </a:t>
              </a:r>
              <a:r>
                <a:rPr lang="en-ZA" sz="1200" kern="0" dirty="0">
                  <a:solidFill>
                    <a:srgbClr val="002060"/>
                  </a:solidFill>
                  <a:latin typeface="Avenir Black"/>
                  <a:sym typeface="Helvetica"/>
                </a:rPr>
                <a:t>and</a:t>
              </a:r>
              <a:r>
                <a:rPr lang="en-ZA" sz="1200" b="1" kern="0" dirty="0">
                  <a:solidFill>
                    <a:srgbClr val="002060"/>
                  </a:solidFill>
                  <a:latin typeface="Avenir Black"/>
                  <a:sym typeface="Helvetica"/>
                </a:rPr>
                <a:t> </a:t>
              </a:r>
              <a:r>
                <a:rPr lang="en-ZA" sz="1200" b="1" kern="0" dirty="0">
                  <a:solidFill>
                    <a:srgbClr val="FF0000"/>
                  </a:solidFill>
                  <a:latin typeface="Avenir Black"/>
                  <a:sym typeface="Helvetica"/>
                </a:rPr>
                <a:t>social media </a:t>
              </a:r>
              <a:r>
                <a:rPr lang="en-ZA" sz="1200" kern="0" dirty="0">
                  <a:solidFill>
                    <a:srgbClr val="002060"/>
                  </a:solidFill>
                  <a:latin typeface="Avenir Black"/>
                  <a:sym typeface="Helvetica"/>
                </a:rPr>
                <a:t>has made West Africa a </a:t>
              </a:r>
              <a:r>
                <a:rPr lang="en-ZA" sz="1200" b="1" kern="0" dirty="0">
                  <a:solidFill>
                    <a:srgbClr val="FF0000"/>
                  </a:solidFill>
                  <a:latin typeface="Avenir Black"/>
                  <a:sym typeface="Helvetica"/>
                </a:rPr>
                <a:t>cybercrime hotspot</a:t>
              </a:r>
              <a:r>
                <a:rPr lang="en-ZA" sz="1200" b="1" kern="0" dirty="0">
                  <a:solidFill>
                    <a:srgbClr val="002060"/>
                  </a:solidFill>
                  <a:latin typeface="Avenir Black"/>
                  <a:sym typeface="Helvetica"/>
                </a:rPr>
                <a:t>:</a:t>
              </a:r>
            </a:p>
            <a:p>
              <a:pPr marL="0" marR="0" lvl="0" indent="0" defTabSz="914400" eaLnBrk="1" fontAlgn="auto" latinLnBrk="0" hangingPunct="0">
                <a:lnSpc>
                  <a:spcPct val="100000"/>
                </a:lnSpc>
                <a:spcBef>
                  <a:spcPts val="0"/>
                </a:spcBef>
                <a:spcAft>
                  <a:spcPts val="0"/>
                </a:spcAft>
                <a:buClrTx/>
                <a:buSzTx/>
                <a:buFontTx/>
                <a:buNone/>
                <a:tabLst/>
                <a:defRPr/>
              </a:pPr>
              <a:endParaRPr lang="en-ZA" sz="1100" kern="0" dirty="0">
                <a:solidFill>
                  <a:srgbClr val="002060"/>
                </a:solidFill>
                <a:latin typeface="Avenir Black"/>
                <a:sym typeface="Helvetica"/>
              </a:endParaRP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ZA" sz="1100" b="1" i="0" u="none" strike="noStrike" kern="0" cap="none" spc="0" normalizeH="0" baseline="0" noProof="0" dirty="0">
                  <a:ln>
                    <a:noFill/>
                  </a:ln>
                  <a:solidFill>
                    <a:srgbClr val="002060"/>
                  </a:solidFill>
                  <a:effectLst/>
                  <a:uLnTx/>
                  <a:uFillTx/>
                  <a:latin typeface="Avenir Black"/>
                  <a:sym typeface="Helvetica"/>
                </a:rPr>
                <a:t>Ghana</a:t>
              </a:r>
              <a:r>
                <a:rPr kumimoji="0" lang="en-ZA" sz="1100" b="0" i="0" u="none" strike="noStrike" kern="0" cap="none" spc="0" normalizeH="0" baseline="0" noProof="0" dirty="0">
                  <a:ln>
                    <a:noFill/>
                  </a:ln>
                  <a:solidFill>
                    <a:srgbClr val="002060"/>
                  </a:solidFill>
                  <a:effectLst/>
                  <a:uLnTx/>
                  <a:uFillTx/>
                  <a:latin typeface="Avenir Black"/>
                  <a:sym typeface="Helvetica"/>
                </a:rPr>
                <a:t> recorded nearly </a:t>
              </a:r>
              <a:r>
                <a:rPr kumimoji="0" lang="en-ZA" sz="1100" b="1" i="0" u="none" strike="noStrike" kern="0" cap="none" spc="0" normalizeH="0" baseline="0" noProof="0" dirty="0">
                  <a:ln>
                    <a:noFill/>
                  </a:ln>
                  <a:solidFill>
                    <a:srgbClr val="FF0000"/>
                  </a:solidFill>
                  <a:effectLst/>
                  <a:uLnTx/>
                  <a:uFillTx/>
                  <a:latin typeface="Avenir Black"/>
                  <a:sym typeface="Helvetica"/>
                </a:rPr>
                <a:t>5000 DDoS</a:t>
              </a:r>
              <a:r>
                <a:rPr kumimoji="0" lang="en-ZA" sz="1100" b="0" i="0" u="none" strike="noStrike" kern="0" cap="none" spc="0" normalizeH="0" baseline="0" noProof="0" dirty="0">
                  <a:ln>
                    <a:noFill/>
                  </a:ln>
                  <a:solidFill>
                    <a:srgbClr val="002060"/>
                  </a:solidFill>
                  <a:effectLst/>
                  <a:uLnTx/>
                  <a:uFillTx/>
                  <a:latin typeface="Avenir Black"/>
                  <a:sym typeface="Helvetica"/>
                </a:rPr>
                <a:t> attacks with </a:t>
              </a:r>
              <a:r>
                <a:rPr kumimoji="0" lang="en-ZA" sz="1100" b="0" i="0" u="none" strike="noStrike" kern="0" cap="none" spc="0" normalizeH="0" baseline="0" noProof="0" dirty="0">
                  <a:ln>
                    <a:noFill/>
                  </a:ln>
                  <a:solidFill>
                    <a:srgbClr val="FF0000"/>
                  </a:solidFill>
                  <a:effectLst/>
                  <a:uLnTx/>
                  <a:uFillTx/>
                  <a:latin typeface="Avenir Black"/>
                  <a:sym typeface="Helvetica"/>
                </a:rPr>
                <a:t>telecoms</a:t>
              </a:r>
              <a:r>
                <a:rPr kumimoji="0" lang="en-ZA" sz="1100" b="0" i="0" u="none" strike="noStrike" kern="0" cap="none" spc="0" normalizeH="0" baseline="0" noProof="0" dirty="0">
                  <a:ln>
                    <a:noFill/>
                  </a:ln>
                  <a:solidFill>
                    <a:srgbClr val="002060"/>
                  </a:solidFill>
                  <a:effectLst/>
                  <a:uLnTx/>
                  <a:uFillTx/>
                  <a:latin typeface="Avenir Black"/>
                  <a:sym typeface="Helvetica"/>
                </a:rPr>
                <a:t> heavily targeted.</a:t>
              </a: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lang="en-ZA" sz="1100" kern="0" dirty="0">
                <a:solidFill>
                  <a:srgbClr val="002060"/>
                </a:solidFill>
                <a:latin typeface="Avenir Black"/>
                <a:sym typeface="Helvetica"/>
              </a:endParaRP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ZA" sz="1100" b="1" i="0" u="none" strike="noStrike" kern="0" cap="none" spc="0" normalizeH="0" baseline="0" noProof="0" dirty="0">
                  <a:ln>
                    <a:noFill/>
                  </a:ln>
                  <a:solidFill>
                    <a:schemeClr val="tx2"/>
                  </a:solidFill>
                  <a:effectLst/>
                  <a:uLnTx/>
                  <a:uFillTx/>
                  <a:latin typeface="Avenir Black"/>
                  <a:sym typeface="Helvetica"/>
                </a:rPr>
                <a:t>Mobile wallet </a:t>
              </a:r>
              <a:r>
                <a:rPr kumimoji="0" lang="en-ZA" sz="1100" b="0" i="0" u="none" strike="noStrike" kern="0" cap="none" spc="0" normalizeH="0" baseline="0" noProof="0" dirty="0">
                  <a:ln>
                    <a:noFill/>
                  </a:ln>
                  <a:solidFill>
                    <a:srgbClr val="002060"/>
                  </a:solidFill>
                  <a:effectLst/>
                  <a:uLnTx/>
                  <a:uFillTx/>
                  <a:latin typeface="Avenir Black"/>
                  <a:sym typeface="Helvetica"/>
                </a:rPr>
                <a:t>and </a:t>
              </a:r>
              <a:r>
                <a:rPr kumimoji="0" lang="en-ZA" sz="1100" b="1" i="0" u="none" strike="noStrike" kern="0" cap="none" spc="0" normalizeH="0" baseline="0" noProof="0" dirty="0">
                  <a:ln>
                    <a:noFill/>
                  </a:ln>
                  <a:solidFill>
                    <a:srgbClr val="002060"/>
                  </a:solidFill>
                  <a:effectLst/>
                  <a:uLnTx/>
                  <a:uFillTx/>
                  <a:latin typeface="Avenir Black"/>
                  <a:sym typeface="Helvetica"/>
                </a:rPr>
                <a:t>romance scams</a:t>
              </a:r>
              <a:r>
                <a:rPr kumimoji="0" lang="en-ZA" sz="1100" b="0" i="0" u="none" strike="noStrike" kern="0" cap="none" spc="0" normalizeH="0" baseline="0" noProof="0" dirty="0">
                  <a:ln>
                    <a:noFill/>
                  </a:ln>
                  <a:solidFill>
                    <a:srgbClr val="002060"/>
                  </a:solidFill>
                  <a:effectLst/>
                  <a:uLnTx/>
                  <a:uFillTx/>
                  <a:latin typeface="Avenir Black"/>
                  <a:sym typeface="Helvetica"/>
                </a:rPr>
                <a:t> are rising.</a:t>
              </a: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endParaRPr lang="en-ZA" sz="1100" kern="0" dirty="0">
                <a:solidFill>
                  <a:srgbClr val="002060"/>
                </a:solidFill>
                <a:latin typeface="Avenir Black"/>
                <a:sym typeface="Helvetica"/>
              </a:endParaRPr>
            </a:p>
            <a:p>
              <a:pPr marL="171450" marR="0" lvl="0" indent="-171450" defTabSz="914400" eaLnBrk="1" fontAlgn="auto" latinLnBrk="0" hangingPunct="0">
                <a:lnSpc>
                  <a:spcPct val="100000"/>
                </a:lnSpc>
                <a:spcBef>
                  <a:spcPts val="0"/>
                </a:spcBef>
                <a:spcAft>
                  <a:spcPts val="0"/>
                </a:spcAft>
                <a:buClrTx/>
                <a:buSzTx/>
                <a:buFont typeface="Wingdings" panose="05000000000000000000" pitchFamily="2" charset="2"/>
                <a:buChar char="ü"/>
                <a:tabLst/>
                <a:defRPr/>
              </a:pPr>
              <a:r>
                <a:rPr kumimoji="0" lang="en-ZA" sz="1100" b="1" i="0" u="none" strike="noStrike" kern="0" cap="none" spc="0" normalizeH="0" baseline="0" noProof="0" dirty="0">
                  <a:ln>
                    <a:noFill/>
                  </a:ln>
                  <a:solidFill>
                    <a:srgbClr val="002060"/>
                  </a:solidFill>
                  <a:effectLst/>
                  <a:uLnTx/>
                  <a:uFillTx/>
                  <a:latin typeface="Avenir Black"/>
                  <a:sym typeface="Helvetica"/>
                </a:rPr>
                <a:t>AI-enhanced phishing </a:t>
              </a:r>
              <a:r>
                <a:rPr kumimoji="0" lang="en-ZA" sz="1100" b="0" i="0" u="none" strike="noStrike" kern="0" cap="none" spc="0" normalizeH="0" baseline="0" noProof="0" dirty="0">
                  <a:ln>
                    <a:noFill/>
                  </a:ln>
                  <a:solidFill>
                    <a:srgbClr val="002060"/>
                  </a:solidFill>
                  <a:effectLst/>
                  <a:uLnTx/>
                  <a:uFillTx/>
                  <a:latin typeface="Avenir Black"/>
                  <a:sym typeface="Helvetica"/>
                </a:rPr>
                <a:t>and </a:t>
              </a:r>
              <a:r>
                <a:rPr kumimoji="0" lang="en-ZA" sz="1100" b="1" i="0" u="none" strike="noStrike" kern="0" cap="none" spc="0" normalizeH="0" baseline="0" noProof="0" dirty="0">
                  <a:ln>
                    <a:noFill/>
                  </a:ln>
                  <a:solidFill>
                    <a:srgbClr val="002060"/>
                  </a:solidFill>
                  <a:effectLst/>
                  <a:uLnTx/>
                  <a:uFillTx/>
                  <a:latin typeface="Avenir Black"/>
                  <a:sym typeface="Helvetica"/>
                </a:rPr>
                <a:t>deepfakes</a:t>
              </a:r>
              <a:r>
                <a:rPr kumimoji="0" lang="en-ZA" sz="1100" b="0" i="0" u="none" strike="noStrike" kern="0" cap="none" spc="0" normalizeH="0" baseline="0" noProof="0" dirty="0">
                  <a:ln>
                    <a:noFill/>
                  </a:ln>
                  <a:solidFill>
                    <a:srgbClr val="002060"/>
                  </a:solidFill>
                  <a:effectLst/>
                  <a:uLnTx/>
                  <a:uFillTx/>
                  <a:latin typeface="Avenir Black"/>
                  <a:sym typeface="Helvetica"/>
                </a:rPr>
                <a:t> are growing threats. </a:t>
              </a:r>
              <a:endParaRPr kumimoji="0" lang="en-ZA" sz="1100" b="0" i="0" u="none" strike="noStrike" kern="0" cap="none" spc="0" normalizeH="0" baseline="0" noProof="0" dirty="0">
                <a:ln>
                  <a:noFill/>
                </a:ln>
                <a:solidFill>
                  <a:srgbClr val="FF0000"/>
                </a:solidFill>
                <a:effectLst/>
                <a:uLnTx/>
                <a:uFillTx/>
                <a:latin typeface="Avenir Black"/>
                <a:sym typeface="Helvetica"/>
              </a:endParaRPr>
            </a:p>
          </p:txBody>
        </p:sp>
      </p:grpSp>
      <p:sp>
        <p:nvSpPr>
          <p:cNvPr id="75" name="TextBox 74">
            <a:extLst>
              <a:ext uri="{FF2B5EF4-FFF2-40B4-BE49-F238E27FC236}">
                <a16:creationId xmlns:a16="http://schemas.microsoft.com/office/drawing/2014/main" id="{EF84B42B-92B1-C028-153D-D6328C921702}"/>
              </a:ext>
            </a:extLst>
          </p:cNvPr>
          <p:cNvSpPr txBox="1"/>
          <p:nvPr/>
        </p:nvSpPr>
        <p:spPr>
          <a:xfrm>
            <a:off x="2966475" y="6237675"/>
            <a:ext cx="3538148" cy="246221"/>
          </a:xfrm>
          <a:prstGeom prst="rect">
            <a:avLst/>
          </a:prstGeom>
          <a:noFill/>
        </p:spPr>
        <p:txBody>
          <a:bodyPr wrap="none" rtlCol="0">
            <a:spAutoFit/>
          </a:bodyPr>
          <a:lstStyle/>
          <a:p>
            <a:r>
              <a:rPr lang="en-US" sz="1000" i="1" dirty="0"/>
              <a:t>Source:  INTERPOL’s 2025 Africa Cyberthreat Assessment Report. </a:t>
            </a:r>
            <a:endParaRPr lang="en-ZA" sz="1000" i="1" dirty="0"/>
          </a:p>
        </p:txBody>
      </p:sp>
    </p:spTree>
    <p:extLst>
      <p:ext uri="{BB962C8B-B14F-4D97-AF65-F5344CB8AC3E}">
        <p14:creationId xmlns:p14="http://schemas.microsoft.com/office/powerpoint/2010/main" val="49942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barn(inVertical)">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arn(inVertical)">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barn(inVertical)">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barn(inVertical)">
                                      <p:cBhvr>
                                        <p:cTn id="2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2229D-761A-3013-DF95-C5412D7BEB34}"/>
            </a:ext>
          </a:extLst>
        </p:cNvPr>
        <p:cNvGrpSpPr/>
        <p:nvPr/>
      </p:nvGrpSpPr>
      <p:grpSpPr>
        <a:xfrm>
          <a:off x="0" y="0"/>
          <a:ext cx="0" cy="0"/>
          <a:chOff x="0" y="0"/>
          <a:chExt cx="0" cy="0"/>
        </a:xfrm>
      </p:grpSpPr>
      <p:pic>
        <p:nvPicPr>
          <p:cNvPr id="6" name="Picture 5" descr="SLIDE-03.jpg">
            <a:extLst>
              <a:ext uri="{FF2B5EF4-FFF2-40B4-BE49-F238E27FC236}">
                <a16:creationId xmlns:a16="http://schemas.microsoft.com/office/drawing/2014/main" id="{C5E9EF42-6F6F-480B-89DC-BCE1A8938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sp>
        <p:nvSpPr>
          <p:cNvPr id="2" name="Title 1">
            <a:extLst>
              <a:ext uri="{FF2B5EF4-FFF2-40B4-BE49-F238E27FC236}">
                <a16:creationId xmlns:a16="http://schemas.microsoft.com/office/drawing/2014/main" id="{FB86253C-F698-CA1D-A000-4E76F024463B}"/>
              </a:ext>
            </a:extLst>
          </p:cNvPr>
          <p:cNvSpPr>
            <a:spLocks noGrp="1"/>
          </p:cNvSpPr>
          <p:nvPr>
            <p:ph type="title"/>
          </p:nvPr>
        </p:nvSpPr>
        <p:spPr>
          <a:xfrm>
            <a:off x="457200" y="122238"/>
            <a:ext cx="8229600" cy="862500"/>
          </a:xfrm>
        </p:spPr>
        <p:txBody>
          <a:bodyPr>
            <a:normAutofit/>
          </a:bodyPr>
          <a:lstStyle/>
          <a:p>
            <a:pPr algn="ctr"/>
            <a:r>
              <a:rPr lang="en-US" b="1" dirty="0">
                <a:solidFill>
                  <a:schemeClr val="tx2"/>
                </a:solidFill>
                <a:latin typeface="+mn-lt"/>
              </a:rPr>
              <a:t>The Main Targets in the Region </a:t>
            </a:r>
          </a:p>
        </p:txBody>
      </p:sp>
      <p:pic>
        <p:nvPicPr>
          <p:cNvPr id="7" name="Picture 6" descr="A circular diagram with numbers and a red circle&#10;&#10;AI-generated content may be incorrect.">
            <a:extLst>
              <a:ext uri="{FF2B5EF4-FFF2-40B4-BE49-F238E27FC236}">
                <a16:creationId xmlns:a16="http://schemas.microsoft.com/office/drawing/2014/main" id="{583E2899-D5BE-9FB3-D04F-A9CEF25A2304}"/>
              </a:ext>
            </a:extLst>
          </p:cNvPr>
          <p:cNvPicPr>
            <a:picLocks noChangeAspect="1"/>
          </p:cNvPicPr>
          <p:nvPr/>
        </p:nvPicPr>
        <p:blipFill>
          <a:blip r:embed="rId4"/>
          <a:stretch>
            <a:fillRect/>
          </a:stretch>
        </p:blipFill>
        <p:spPr>
          <a:xfrm>
            <a:off x="773430" y="1546860"/>
            <a:ext cx="7597140" cy="3764280"/>
          </a:xfrm>
          <a:prstGeom prst="rect">
            <a:avLst/>
          </a:prstGeom>
        </p:spPr>
      </p:pic>
      <p:sp>
        <p:nvSpPr>
          <p:cNvPr id="8" name="TextBox 7">
            <a:extLst>
              <a:ext uri="{FF2B5EF4-FFF2-40B4-BE49-F238E27FC236}">
                <a16:creationId xmlns:a16="http://schemas.microsoft.com/office/drawing/2014/main" id="{A8B5AD07-F01F-7830-B758-E8FCF4D52E92}"/>
              </a:ext>
            </a:extLst>
          </p:cNvPr>
          <p:cNvSpPr txBox="1"/>
          <p:nvPr/>
        </p:nvSpPr>
        <p:spPr>
          <a:xfrm>
            <a:off x="3723851" y="5504364"/>
            <a:ext cx="1696298" cy="246221"/>
          </a:xfrm>
          <a:prstGeom prst="rect">
            <a:avLst/>
          </a:prstGeom>
          <a:noFill/>
        </p:spPr>
        <p:txBody>
          <a:bodyPr wrap="none" rtlCol="0">
            <a:spAutoFit/>
          </a:bodyPr>
          <a:lstStyle/>
          <a:p>
            <a:r>
              <a:rPr lang="en-US" sz="1000" i="1" dirty="0"/>
              <a:t>Source: Positive Technologies</a:t>
            </a:r>
            <a:endParaRPr lang="en-ZA" sz="1000" i="1" dirty="0"/>
          </a:p>
        </p:txBody>
      </p:sp>
    </p:spTree>
    <p:extLst>
      <p:ext uri="{BB962C8B-B14F-4D97-AF65-F5344CB8AC3E}">
        <p14:creationId xmlns:p14="http://schemas.microsoft.com/office/powerpoint/2010/main" val="378869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5EFE1-AADB-59AE-BAD3-42C08451AAAC}"/>
            </a:ext>
          </a:extLst>
        </p:cNvPr>
        <p:cNvGrpSpPr/>
        <p:nvPr/>
      </p:nvGrpSpPr>
      <p:grpSpPr>
        <a:xfrm>
          <a:off x="0" y="0"/>
          <a:ext cx="0" cy="0"/>
          <a:chOff x="0" y="0"/>
          <a:chExt cx="0" cy="0"/>
        </a:xfrm>
      </p:grpSpPr>
      <p:pic>
        <p:nvPicPr>
          <p:cNvPr id="6" name="Picture 5" descr="SLIDE-03.jpg">
            <a:extLst>
              <a:ext uri="{FF2B5EF4-FFF2-40B4-BE49-F238E27FC236}">
                <a16:creationId xmlns:a16="http://schemas.microsoft.com/office/drawing/2014/main" id="{8CE702A9-7C3D-E7F3-8C2A-A2566E7F7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sp>
        <p:nvSpPr>
          <p:cNvPr id="2" name="Title 1">
            <a:extLst>
              <a:ext uri="{FF2B5EF4-FFF2-40B4-BE49-F238E27FC236}">
                <a16:creationId xmlns:a16="http://schemas.microsoft.com/office/drawing/2014/main" id="{F33C9F1A-C9A6-813C-8AFA-34FE0FEA5C5B}"/>
              </a:ext>
            </a:extLst>
          </p:cNvPr>
          <p:cNvSpPr>
            <a:spLocks noGrp="1"/>
          </p:cNvSpPr>
          <p:nvPr>
            <p:ph type="title"/>
          </p:nvPr>
        </p:nvSpPr>
        <p:spPr>
          <a:xfrm>
            <a:off x="457200" y="122238"/>
            <a:ext cx="8229600" cy="862500"/>
          </a:xfrm>
        </p:spPr>
        <p:txBody>
          <a:bodyPr>
            <a:normAutofit fontScale="90000"/>
          </a:bodyPr>
          <a:lstStyle/>
          <a:p>
            <a:pPr algn="ctr"/>
            <a:r>
              <a:rPr lang="en-US" b="1" dirty="0">
                <a:solidFill>
                  <a:schemeClr val="tx2"/>
                </a:solidFill>
                <a:latin typeface="+mn-lt"/>
              </a:rPr>
              <a:t>Key Areas for Cybersecurity Capacity </a:t>
            </a:r>
          </a:p>
        </p:txBody>
      </p:sp>
      <p:grpSp>
        <p:nvGrpSpPr>
          <p:cNvPr id="3" name="Group 2">
            <a:extLst>
              <a:ext uri="{FF2B5EF4-FFF2-40B4-BE49-F238E27FC236}">
                <a16:creationId xmlns:a16="http://schemas.microsoft.com/office/drawing/2014/main" id="{2861636E-DF72-6BA3-39EA-6DB79AD3961B}"/>
              </a:ext>
            </a:extLst>
          </p:cNvPr>
          <p:cNvGrpSpPr/>
          <p:nvPr/>
        </p:nvGrpSpPr>
        <p:grpSpPr>
          <a:xfrm>
            <a:off x="860087" y="3302794"/>
            <a:ext cx="974419" cy="487345"/>
            <a:chOff x="1489070" y="2104021"/>
            <a:chExt cx="974419" cy="487345"/>
          </a:xfrm>
        </p:grpSpPr>
        <p:pic>
          <p:nvPicPr>
            <p:cNvPr id="4" name="Picture 3" descr="A green half circle with white background&#10;&#10;Description automatically generated">
              <a:extLst>
                <a:ext uri="{FF2B5EF4-FFF2-40B4-BE49-F238E27FC236}">
                  <a16:creationId xmlns:a16="http://schemas.microsoft.com/office/drawing/2014/main" id="{950EDC96-6B33-8864-ECB7-73155DB3B5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9070" y="2104021"/>
              <a:ext cx="974419" cy="453961"/>
            </a:xfrm>
            <a:prstGeom prst="rect">
              <a:avLst/>
            </a:prstGeom>
          </p:spPr>
        </p:pic>
        <p:sp>
          <p:nvSpPr>
            <p:cNvPr id="5" name="TextBox 4">
              <a:extLst>
                <a:ext uri="{FF2B5EF4-FFF2-40B4-BE49-F238E27FC236}">
                  <a16:creationId xmlns:a16="http://schemas.microsoft.com/office/drawing/2014/main" id="{77F21842-A9DD-A709-E877-AC9ED44455F5}"/>
                </a:ext>
              </a:extLst>
            </p:cNvPr>
            <p:cNvSpPr txBox="1"/>
            <p:nvPr/>
          </p:nvSpPr>
          <p:spPr>
            <a:xfrm rot="20198070">
              <a:off x="1735532" y="2129705"/>
              <a:ext cx="43537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ZA" sz="2400" b="0" i="0" u="none" strike="noStrike" cap="none" spc="0" normalizeH="0" baseline="0" dirty="0">
                  <a:ln>
                    <a:noFill/>
                  </a:ln>
                  <a:solidFill>
                    <a:schemeClr val="bg1">
                      <a:lumMod val="95000"/>
                    </a:schemeClr>
                  </a:solidFill>
                  <a:effectLst/>
                  <a:uFillTx/>
                  <a:latin typeface="+mn-lt"/>
                  <a:ea typeface="+mn-ea"/>
                  <a:cs typeface="+mn-cs"/>
                  <a:sym typeface="Helvetica"/>
                </a:rPr>
                <a:t>01</a:t>
              </a:r>
            </a:p>
          </p:txBody>
        </p:sp>
      </p:grpSp>
      <p:grpSp>
        <p:nvGrpSpPr>
          <p:cNvPr id="9" name="Group 8">
            <a:extLst>
              <a:ext uri="{FF2B5EF4-FFF2-40B4-BE49-F238E27FC236}">
                <a16:creationId xmlns:a16="http://schemas.microsoft.com/office/drawing/2014/main" id="{0DBACBB4-23C8-5355-E288-A37F0414EB8E}"/>
              </a:ext>
            </a:extLst>
          </p:cNvPr>
          <p:cNvGrpSpPr/>
          <p:nvPr/>
        </p:nvGrpSpPr>
        <p:grpSpPr>
          <a:xfrm>
            <a:off x="2900621" y="3289617"/>
            <a:ext cx="974419" cy="517771"/>
            <a:chOff x="3433649" y="2104022"/>
            <a:chExt cx="974419" cy="517771"/>
          </a:xfrm>
        </p:grpSpPr>
        <p:pic>
          <p:nvPicPr>
            <p:cNvPr id="10" name="Picture 9" descr="A blue half circle with white outline&#10;&#10;Description automatically generated">
              <a:extLst>
                <a:ext uri="{FF2B5EF4-FFF2-40B4-BE49-F238E27FC236}">
                  <a16:creationId xmlns:a16="http://schemas.microsoft.com/office/drawing/2014/main" id="{E7064672-AC04-D55F-44BE-0F68143FA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649" y="2104022"/>
              <a:ext cx="974419" cy="453961"/>
            </a:xfrm>
            <a:prstGeom prst="rect">
              <a:avLst/>
            </a:prstGeom>
          </p:spPr>
        </p:pic>
        <p:sp>
          <p:nvSpPr>
            <p:cNvPr id="11" name="TextBox 10">
              <a:extLst>
                <a:ext uri="{FF2B5EF4-FFF2-40B4-BE49-F238E27FC236}">
                  <a16:creationId xmlns:a16="http://schemas.microsoft.com/office/drawing/2014/main" id="{AE56F06F-8547-6913-B2D4-D49D495763DF}"/>
                </a:ext>
              </a:extLst>
            </p:cNvPr>
            <p:cNvSpPr txBox="1"/>
            <p:nvPr/>
          </p:nvSpPr>
          <p:spPr>
            <a:xfrm rot="20198070">
              <a:off x="3659862" y="2160132"/>
              <a:ext cx="43537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ZA" sz="2400" b="0" i="0" u="none" strike="noStrike" cap="none" spc="0" normalizeH="0" baseline="0" dirty="0">
                  <a:ln>
                    <a:noFill/>
                  </a:ln>
                  <a:solidFill>
                    <a:schemeClr val="bg1">
                      <a:lumMod val="95000"/>
                    </a:schemeClr>
                  </a:solidFill>
                  <a:effectLst/>
                  <a:uFillTx/>
                  <a:latin typeface="+mn-lt"/>
                  <a:ea typeface="+mn-ea"/>
                  <a:cs typeface="+mn-cs"/>
                  <a:sym typeface="Helvetica"/>
                </a:rPr>
                <a:t>02</a:t>
              </a:r>
            </a:p>
          </p:txBody>
        </p:sp>
      </p:grpSp>
      <p:grpSp>
        <p:nvGrpSpPr>
          <p:cNvPr id="12" name="Group 11">
            <a:extLst>
              <a:ext uri="{FF2B5EF4-FFF2-40B4-BE49-F238E27FC236}">
                <a16:creationId xmlns:a16="http://schemas.microsoft.com/office/drawing/2014/main" id="{7A34EC1B-65F4-1D11-1EC9-55E120FED0BE}"/>
              </a:ext>
            </a:extLst>
          </p:cNvPr>
          <p:cNvGrpSpPr/>
          <p:nvPr/>
        </p:nvGrpSpPr>
        <p:grpSpPr>
          <a:xfrm>
            <a:off x="4819272" y="3264972"/>
            <a:ext cx="1014163" cy="527234"/>
            <a:chOff x="5413713" y="2094557"/>
            <a:chExt cx="1014163" cy="527234"/>
          </a:xfrm>
        </p:grpSpPr>
        <p:pic>
          <p:nvPicPr>
            <p:cNvPr id="13" name="Picture 12" descr="A orange half moon&#10;&#10;Description automatically generated with medium confidence">
              <a:extLst>
                <a:ext uri="{FF2B5EF4-FFF2-40B4-BE49-F238E27FC236}">
                  <a16:creationId xmlns:a16="http://schemas.microsoft.com/office/drawing/2014/main" id="{17F6045B-3409-A335-C53B-EC6796A638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3713" y="2094557"/>
              <a:ext cx="1014163" cy="472893"/>
            </a:xfrm>
            <a:prstGeom prst="rect">
              <a:avLst/>
            </a:prstGeom>
          </p:spPr>
        </p:pic>
        <p:sp>
          <p:nvSpPr>
            <p:cNvPr id="14" name="TextBox 13">
              <a:extLst>
                <a:ext uri="{FF2B5EF4-FFF2-40B4-BE49-F238E27FC236}">
                  <a16:creationId xmlns:a16="http://schemas.microsoft.com/office/drawing/2014/main" id="{39B6FEB7-91BF-1AD1-F893-3C6DB94C6F79}"/>
                </a:ext>
              </a:extLst>
            </p:cNvPr>
            <p:cNvSpPr txBox="1"/>
            <p:nvPr/>
          </p:nvSpPr>
          <p:spPr>
            <a:xfrm rot="20198070">
              <a:off x="5606974" y="2160130"/>
              <a:ext cx="43537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ZA" sz="2400" b="0" i="0" u="none" strike="noStrike" cap="none" spc="0" normalizeH="0" baseline="0" dirty="0">
                  <a:ln>
                    <a:noFill/>
                  </a:ln>
                  <a:solidFill>
                    <a:schemeClr val="bg1">
                      <a:lumMod val="95000"/>
                    </a:schemeClr>
                  </a:solidFill>
                  <a:effectLst/>
                  <a:uFillTx/>
                  <a:latin typeface="+mn-lt"/>
                  <a:ea typeface="+mn-ea"/>
                  <a:cs typeface="+mn-cs"/>
                  <a:sym typeface="Helvetica"/>
                </a:rPr>
                <a:t>03</a:t>
              </a:r>
            </a:p>
          </p:txBody>
        </p:sp>
      </p:grpSp>
      <p:grpSp>
        <p:nvGrpSpPr>
          <p:cNvPr id="15" name="Group 14">
            <a:extLst>
              <a:ext uri="{FF2B5EF4-FFF2-40B4-BE49-F238E27FC236}">
                <a16:creationId xmlns:a16="http://schemas.microsoft.com/office/drawing/2014/main" id="{6E6CFD64-6808-DBCA-4B7C-84609AC82ABA}"/>
              </a:ext>
            </a:extLst>
          </p:cNvPr>
          <p:cNvGrpSpPr/>
          <p:nvPr/>
        </p:nvGrpSpPr>
        <p:grpSpPr>
          <a:xfrm>
            <a:off x="6564317" y="3278323"/>
            <a:ext cx="1014164" cy="517768"/>
            <a:chOff x="7113551" y="2104022"/>
            <a:chExt cx="1014164" cy="517768"/>
          </a:xfrm>
        </p:grpSpPr>
        <p:pic>
          <p:nvPicPr>
            <p:cNvPr id="16" name="Picture 15" descr="A green half circle with white background&#10;&#10;Description automatically generated with medium confidence">
              <a:extLst>
                <a:ext uri="{FF2B5EF4-FFF2-40B4-BE49-F238E27FC236}">
                  <a16:creationId xmlns:a16="http://schemas.microsoft.com/office/drawing/2014/main" id="{F97D9A2E-424A-238A-756E-CE0ED13874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3551" y="2104022"/>
              <a:ext cx="1014164" cy="501075"/>
            </a:xfrm>
            <a:prstGeom prst="rect">
              <a:avLst/>
            </a:prstGeom>
          </p:spPr>
        </p:pic>
        <p:sp>
          <p:nvSpPr>
            <p:cNvPr id="17" name="TextBox 16">
              <a:extLst>
                <a:ext uri="{FF2B5EF4-FFF2-40B4-BE49-F238E27FC236}">
                  <a16:creationId xmlns:a16="http://schemas.microsoft.com/office/drawing/2014/main" id="{F9C79A30-2F32-B7CA-8AC5-60F2189136E0}"/>
                </a:ext>
              </a:extLst>
            </p:cNvPr>
            <p:cNvSpPr txBox="1"/>
            <p:nvPr/>
          </p:nvSpPr>
          <p:spPr>
            <a:xfrm rot="20198070">
              <a:off x="7320746" y="2160129"/>
              <a:ext cx="43537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ZA" sz="2400" b="0" i="0" u="none" strike="noStrike" cap="none" spc="0" normalizeH="0" baseline="0" dirty="0">
                  <a:ln>
                    <a:noFill/>
                  </a:ln>
                  <a:solidFill>
                    <a:schemeClr val="bg1">
                      <a:lumMod val="95000"/>
                    </a:schemeClr>
                  </a:solidFill>
                  <a:effectLst/>
                  <a:uFillTx/>
                  <a:latin typeface="+mn-lt"/>
                  <a:ea typeface="+mn-ea"/>
                  <a:cs typeface="+mn-cs"/>
                  <a:sym typeface="Helvetica"/>
                </a:rPr>
                <a:t>04</a:t>
              </a:r>
            </a:p>
          </p:txBody>
        </p:sp>
      </p:grpSp>
      <p:grpSp>
        <p:nvGrpSpPr>
          <p:cNvPr id="19" name="Group 18">
            <a:extLst>
              <a:ext uri="{FF2B5EF4-FFF2-40B4-BE49-F238E27FC236}">
                <a16:creationId xmlns:a16="http://schemas.microsoft.com/office/drawing/2014/main" id="{9C7AD346-584B-085B-A5DF-4B422B8B2D3E}"/>
              </a:ext>
            </a:extLst>
          </p:cNvPr>
          <p:cNvGrpSpPr/>
          <p:nvPr/>
        </p:nvGrpSpPr>
        <p:grpSpPr>
          <a:xfrm>
            <a:off x="655207" y="1865491"/>
            <a:ext cx="1730800" cy="590807"/>
            <a:chOff x="966019" y="1046728"/>
            <a:chExt cx="1563329" cy="479760"/>
          </a:xfrm>
        </p:grpSpPr>
        <p:pic>
          <p:nvPicPr>
            <p:cNvPr id="21" name="Picture 20">
              <a:extLst>
                <a:ext uri="{FF2B5EF4-FFF2-40B4-BE49-F238E27FC236}">
                  <a16:creationId xmlns:a16="http://schemas.microsoft.com/office/drawing/2014/main" id="{18940FB7-0DB6-F145-2127-82BE304AEA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6019" y="1046728"/>
              <a:ext cx="1563329" cy="479760"/>
            </a:xfrm>
            <a:prstGeom prst="rect">
              <a:avLst/>
            </a:prstGeom>
          </p:spPr>
        </p:pic>
        <p:sp>
          <p:nvSpPr>
            <p:cNvPr id="22" name="TextBox 21">
              <a:extLst>
                <a:ext uri="{FF2B5EF4-FFF2-40B4-BE49-F238E27FC236}">
                  <a16:creationId xmlns:a16="http://schemas.microsoft.com/office/drawing/2014/main" id="{2F430564-8021-1781-ED7A-3551153496B8}"/>
                </a:ext>
              </a:extLst>
            </p:cNvPr>
            <p:cNvSpPr txBox="1"/>
            <p:nvPr/>
          </p:nvSpPr>
          <p:spPr>
            <a:xfrm>
              <a:off x="1035036" y="1126520"/>
              <a:ext cx="1326245" cy="374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ZA" sz="1200" b="1" dirty="0">
                  <a:solidFill>
                    <a:schemeClr val="bg1">
                      <a:lumMod val="95000"/>
                    </a:schemeClr>
                  </a:solidFill>
                  <a:latin typeface="Avenir Black"/>
                </a:rPr>
                <a:t>Skills Development and Training</a:t>
              </a:r>
            </a:p>
          </p:txBody>
        </p:sp>
      </p:grpSp>
      <p:grpSp>
        <p:nvGrpSpPr>
          <p:cNvPr id="24" name="Group 23">
            <a:extLst>
              <a:ext uri="{FF2B5EF4-FFF2-40B4-BE49-F238E27FC236}">
                <a16:creationId xmlns:a16="http://schemas.microsoft.com/office/drawing/2014/main" id="{B23D5306-F4A5-332E-D168-1ED054C340E0}"/>
              </a:ext>
            </a:extLst>
          </p:cNvPr>
          <p:cNvGrpSpPr/>
          <p:nvPr/>
        </p:nvGrpSpPr>
        <p:grpSpPr>
          <a:xfrm>
            <a:off x="4450454" y="1847829"/>
            <a:ext cx="1688076" cy="861849"/>
            <a:chOff x="4962833" y="1030027"/>
            <a:chExt cx="1688076" cy="861849"/>
          </a:xfrm>
        </p:grpSpPr>
        <p:pic>
          <p:nvPicPr>
            <p:cNvPr id="26" name="Picture 25">
              <a:extLst>
                <a:ext uri="{FF2B5EF4-FFF2-40B4-BE49-F238E27FC236}">
                  <a16:creationId xmlns:a16="http://schemas.microsoft.com/office/drawing/2014/main" id="{7C384509-DD54-FE22-64BF-92353C07AE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62833" y="1030027"/>
              <a:ext cx="1688076" cy="655068"/>
            </a:xfrm>
            <a:prstGeom prst="rect">
              <a:avLst/>
            </a:prstGeom>
          </p:spPr>
        </p:pic>
        <p:sp>
          <p:nvSpPr>
            <p:cNvPr id="27" name="TextBox 26">
              <a:extLst>
                <a:ext uri="{FF2B5EF4-FFF2-40B4-BE49-F238E27FC236}">
                  <a16:creationId xmlns:a16="http://schemas.microsoft.com/office/drawing/2014/main" id="{CE79407E-E2F5-3A7D-D8E5-BE32362EE0D0}"/>
                </a:ext>
              </a:extLst>
            </p:cNvPr>
            <p:cNvSpPr txBox="1"/>
            <p:nvPr/>
          </p:nvSpPr>
          <p:spPr>
            <a:xfrm>
              <a:off x="5221603" y="1060883"/>
              <a:ext cx="1124212"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ZA" sz="1200" b="1" dirty="0">
                  <a:solidFill>
                    <a:schemeClr val="bg1">
                      <a:lumMod val="95000"/>
                    </a:schemeClr>
                  </a:solidFill>
                  <a:latin typeface="Avenir Black"/>
                </a:rPr>
                <a:t>Institutional and Technical Capacity Capacity</a:t>
              </a:r>
            </a:p>
          </p:txBody>
        </p:sp>
      </p:grpSp>
      <p:grpSp>
        <p:nvGrpSpPr>
          <p:cNvPr id="29" name="Group 28">
            <a:extLst>
              <a:ext uri="{FF2B5EF4-FFF2-40B4-BE49-F238E27FC236}">
                <a16:creationId xmlns:a16="http://schemas.microsoft.com/office/drawing/2014/main" id="{5BF7A4AD-2C29-73BD-EE31-63EBF25E89D3}"/>
              </a:ext>
            </a:extLst>
          </p:cNvPr>
          <p:cNvGrpSpPr/>
          <p:nvPr/>
        </p:nvGrpSpPr>
        <p:grpSpPr>
          <a:xfrm>
            <a:off x="6252212" y="1865491"/>
            <a:ext cx="1846298" cy="718581"/>
            <a:chOff x="6910234" y="1025810"/>
            <a:chExt cx="1688076" cy="688392"/>
          </a:xfrm>
        </p:grpSpPr>
        <p:pic>
          <p:nvPicPr>
            <p:cNvPr id="31" name="Picture 30">
              <a:extLst>
                <a:ext uri="{FF2B5EF4-FFF2-40B4-BE49-F238E27FC236}">
                  <a16:creationId xmlns:a16="http://schemas.microsoft.com/office/drawing/2014/main" id="{617D5BB2-AC41-E630-34D7-FDFD829D0D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10234" y="1025810"/>
              <a:ext cx="1688076" cy="634484"/>
            </a:xfrm>
            <a:prstGeom prst="rect">
              <a:avLst/>
            </a:prstGeom>
          </p:spPr>
        </p:pic>
        <p:sp>
          <p:nvSpPr>
            <p:cNvPr id="32" name="TextBox 31">
              <a:extLst>
                <a:ext uri="{FF2B5EF4-FFF2-40B4-BE49-F238E27FC236}">
                  <a16:creationId xmlns:a16="http://schemas.microsoft.com/office/drawing/2014/main" id="{C1B8D55F-0E96-F052-ADF1-C104EEF856EE}"/>
                </a:ext>
              </a:extLst>
            </p:cNvPr>
            <p:cNvSpPr txBox="1"/>
            <p:nvPr/>
          </p:nvSpPr>
          <p:spPr>
            <a:xfrm>
              <a:off x="7141838" y="1067875"/>
              <a:ext cx="1282201"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ZA" sz="1200" b="1" dirty="0">
                  <a:solidFill>
                    <a:schemeClr val="bg1">
                      <a:lumMod val="95000"/>
                    </a:schemeClr>
                  </a:solidFill>
                  <a:latin typeface="Avenir Black"/>
                </a:rPr>
                <a:t>Multi-stakeholder Collaboration and Partnerships</a:t>
              </a:r>
            </a:p>
          </p:txBody>
        </p:sp>
      </p:grpSp>
      <p:grpSp>
        <p:nvGrpSpPr>
          <p:cNvPr id="34" name="Group 33">
            <a:extLst>
              <a:ext uri="{FF2B5EF4-FFF2-40B4-BE49-F238E27FC236}">
                <a16:creationId xmlns:a16="http://schemas.microsoft.com/office/drawing/2014/main" id="{272BB437-D861-B35D-EDCC-96F3D9E14BE4}"/>
              </a:ext>
            </a:extLst>
          </p:cNvPr>
          <p:cNvGrpSpPr/>
          <p:nvPr/>
        </p:nvGrpSpPr>
        <p:grpSpPr>
          <a:xfrm>
            <a:off x="2490474" y="1846163"/>
            <a:ext cx="1964906" cy="610136"/>
            <a:chOff x="2757948" y="1041085"/>
            <a:chExt cx="1814052" cy="550838"/>
          </a:xfrm>
        </p:grpSpPr>
        <p:pic>
          <p:nvPicPr>
            <p:cNvPr id="36" name="Picture 35">
              <a:extLst>
                <a:ext uri="{FF2B5EF4-FFF2-40B4-BE49-F238E27FC236}">
                  <a16:creationId xmlns:a16="http://schemas.microsoft.com/office/drawing/2014/main" id="{0C567670-55A4-A80D-79DE-FBD1C18E5E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7948" y="1041085"/>
              <a:ext cx="1814052" cy="550838"/>
            </a:xfrm>
            <a:prstGeom prst="rect">
              <a:avLst/>
            </a:prstGeom>
          </p:spPr>
        </p:pic>
        <p:sp>
          <p:nvSpPr>
            <p:cNvPr id="37" name="TextBox 36">
              <a:extLst>
                <a:ext uri="{FF2B5EF4-FFF2-40B4-BE49-F238E27FC236}">
                  <a16:creationId xmlns:a16="http://schemas.microsoft.com/office/drawing/2014/main" id="{D60FCE5B-69C8-0593-9A30-9F399F6DBA38}"/>
                </a:ext>
              </a:extLst>
            </p:cNvPr>
            <p:cNvSpPr txBox="1"/>
            <p:nvPr/>
          </p:nvSpPr>
          <p:spPr>
            <a:xfrm>
              <a:off x="2958278" y="1140168"/>
              <a:ext cx="1434512" cy="4167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ZA" sz="1200" b="1" dirty="0">
                  <a:solidFill>
                    <a:schemeClr val="bg1">
                      <a:lumMod val="95000"/>
                    </a:schemeClr>
                  </a:solidFill>
                  <a:latin typeface="Avenir Black"/>
                </a:rPr>
                <a:t>Policy and Regulatory frameworks</a:t>
              </a:r>
            </a:p>
          </p:txBody>
        </p:sp>
      </p:grpSp>
      <p:sp>
        <p:nvSpPr>
          <p:cNvPr id="38" name="TextBox 37">
            <a:extLst>
              <a:ext uri="{FF2B5EF4-FFF2-40B4-BE49-F238E27FC236}">
                <a16:creationId xmlns:a16="http://schemas.microsoft.com/office/drawing/2014/main" id="{09E3FD1C-2425-D260-5BD9-AEFCE96493D3}"/>
              </a:ext>
            </a:extLst>
          </p:cNvPr>
          <p:cNvSpPr txBox="1"/>
          <p:nvPr/>
        </p:nvSpPr>
        <p:spPr>
          <a:xfrm>
            <a:off x="602837" y="3733677"/>
            <a:ext cx="1646315"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defTabSz="914400" rtl="0" fontAlgn="auto" latinLnBrk="0" hangingPunct="0">
              <a:lnSpc>
                <a:spcPct val="100000"/>
              </a:lnSpc>
              <a:spcBef>
                <a:spcPts val="0"/>
              </a:spcBef>
              <a:spcAft>
                <a:spcPts val="0"/>
              </a:spcAft>
              <a:buClrTx/>
              <a:buSzTx/>
              <a:tabLst/>
            </a:pPr>
            <a:r>
              <a:rPr lang="en-ZA" sz="1200" dirty="0">
                <a:solidFill>
                  <a:srgbClr val="002060"/>
                </a:solidFill>
                <a:latin typeface="Avenir Black"/>
              </a:rPr>
              <a:t>Integrate cybersecurity in </a:t>
            </a:r>
            <a:r>
              <a:rPr lang="en-ZA" sz="1200" b="1" dirty="0">
                <a:solidFill>
                  <a:srgbClr val="002060"/>
                </a:solidFill>
                <a:latin typeface="Avenir Black"/>
              </a:rPr>
              <a:t>school curricula </a:t>
            </a:r>
            <a:r>
              <a:rPr lang="en-ZA" sz="1200" dirty="0">
                <a:solidFill>
                  <a:srgbClr val="002060"/>
                </a:solidFill>
                <a:latin typeface="Avenir Black"/>
              </a:rPr>
              <a:t>, encourage </a:t>
            </a:r>
            <a:r>
              <a:rPr lang="en-ZA" sz="1200" b="1" dirty="0">
                <a:solidFill>
                  <a:srgbClr val="002060"/>
                </a:solidFill>
                <a:latin typeface="Avenir Black"/>
              </a:rPr>
              <a:t>certification programs </a:t>
            </a:r>
            <a:r>
              <a:rPr lang="en-ZA" sz="1200" dirty="0">
                <a:solidFill>
                  <a:srgbClr val="002060"/>
                </a:solidFill>
                <a:latin typeface="Avenir Black"/>
              </a:rPr>
              <a:t>and </a:t>
            </a:r>
            <a:r>
              <a:rPr lang="en-ZA" sz="1200" b="1" dirty="0">
                <a:solidFill>
                  <a:srgbClr val="002060"/>
                </a:solidFill>
                <a:latin typeface="Avenir Black"/>
              </a:rPr>
              <a:t>academic research</a:t>
            </a:r>
          </a:p>
        </p:txBody>
      </p:sp>
      <p:sp>
        <p:nvSpPr>
          <p:cNvPr id="39" name="TextBox 38">
            <a:extLst>
              <a:ext uri="{FF2B5EF4-FFF2-40B4-BE49-F238E27FC236}">
                <a16:creationId xmlns:a16="http://schemas.microsoft.com/office/drawing/2014/main" id="{A23C6723-5D0C-40AC-3184-7701D1F1BB37}"/>
              </a:ext>
            </a:extLst>
          </p:cNvPr>
          <p:cNvSpPr txBox="1"/>
          <p:nvPr/>
        </p:nvSpPr>
        <p:spPr>
          <a:xfrm>
            <a:off x="2534574" y="3753996"/>
            <a:ext cx="2055248" cy="9387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ZA" sz="1100" b="1" dirty="0">
                <a:solidFill>
                  <a:srgbClr val="002060"/>
                </a:solidFill>
                <a:latin typeface="Avenir Black"/>
              </a:rPr>
              <a:t>Establish</a:t>
            </a:r>
            <a:r>
              <a:rPr lang="en-ZA" sz="1100" dirty="0">
                <a:solidFill>
                  <a:srgbClr val="002060"/>
                </a:solidFill>
                <a:latin typeface="Avenir Black"/>
              </a:rPr>
              <a:t> and </a:t>
            </a:r>
            <a:r>
              <a:rPr lang="en-ZA" sz="1100" b="1" dirty="0">
                <a:solidFill>
                  <a:srgbClr val="002060"/>
                </a:solidFill>
                <a:latin typeface="Avenir Black"/>
              </a:rPr>
              <a:t>enforce</a:t>
            </a:r>
            <a:r>
              <a:rPr lang="en-ZA" sz="1100" dirty="0">
                <a:solidFill>
                  <a:srgbClr val="002060"/>
                </a:solidFill>
                <a:latin typeface="Avenir Black"/>
              </a:rPr>
              <a:t> data protection laws. Harmonize Cybersecurity laws </a:t>
            </a:r>
            <a:r>
              <a:rPr lang="en-ZA" sz="1100" b="1" dirty="0">
                <a:solidFill>
                  <a:srgbClr val="002060"/>
                </a:solidFill>
                <a:latin typeface="Avenir Black"/>
              </a:rPr>
              <a:t>across borders</a:t>
            </a:r>
            <a:r>
              <a:rPr lang="en-ZA" sz="1100" dirty="0">
                <a:solidFill>
                  <a:srgbClr val="002060"/>
                </a:solidFill>
                <a:latin typeface="Avenir Black"/>
              </a:rPr>
              <a:t>. </a:t>
            </a:r>
            <a:r>
              <a:rPr lang="en-ZA" sz="1100" dirty="0">
                <a:solidFill>
                  <a:schemeClr val="tx2"/>
                </a:solidFill>
                <a:latin typeface="Avenir Black"/>
              </a:rPr>
              <a:t>Encourage reporting </a:t>
            </a:r>
            <a:r>
              <a:rPr lang="en-ZA" sz="1100" dirty="0">
                <a:solidFill>
                  <a:srgbClr val="002060"/>
                </a:solidFill>
                <a:latin typeface="Avenir Black"/>
              </a:rPr>
              <a:t>of incidents without </a:t>
            </a:r>
            <a:r>
              <a:rPr lang="en-ZA" sz="1100" b="1" dirty="0">
                <a:solidFill>
                  <a:srgbClr val="002060"/>
                </a:solidFill>
                <a:latin typeface="Avenir Black"/>
              </a:rPr>
              <a:t>victim-blaming</a:t>
            </a:r>
            <a:endParaRPr lang="en-ZA" sz="1100" b="1" dirty="0">
              <a:solidFill>
                <a:srgbClr val="FF0000"/>
              </a:solidFill>
              <a:latin typeface="Avenir Black"/>
            </a:endParaRPr>
          </a:p>
        </p:txBody>
      </p:sp>
      <p:sp>
        <p:nvSpPr>
          <p:cNvPr id="40" name="TextBox 39">
            <a:extLst>
              <a:ext uri="{FF2B5EF4-FFF2-40B4-BE49-F238E27FC236}">
                <a16:creationId xmlns:a16="http://schemas.microsoft.com/office/drawing/2014/main" id="{52557711-29FE-B456-D4ED-EC935AD68194}"/>
              </a:ext>
            </a:extLst>
          </p:cNvPr>
          <p:cNvSpPr txBox="1"/>
          <p:nvPr/>
        </p:nvSpPr>
        <p:spPr>
          <a:xfrm>
            <a:off x="4607202" y="3790362"/>
            <a:ext cx="1792713" cy="110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ZA" sz="1100" b="1" dirty="0">
                <a:solidFill>
                  <a:srgbClr val="002060"/>
                </a:solidFill>
                <a:latin typeface="Avenir Black"/>
              </a:rPr>
              <a:t>Support </a:t>
            </a:r>
            <a:r>
              <a:rPr lang="en-ZA" sz="1100" dirty="0">
                <a:solidFill>
                  <a:srgbClr val="002060"/>
                </a:solidFill>
                <a:latin typeface="Avenir Black"/>
              </a:rPr>
              <a:t>the </a:t>
            </a:r>
            <a:r>
              <a:rPr lang="en-ZA" sz="1100" b="1" dirty="0">
                <a:solidFill>
                  <a:srgbClr val="002060"/>
                </a:solidFill>
                <a:latin typeface="Avenir Black"/>
              </a:rPr>
              <a:t>development</a:t>
            </a:r>
            <a:r>
              <a:rPr lang="en-ZA" sz="1100" dirty="0">
                <a:solidFill>
                  <a:srgbClr val="002060"/>
                </a:solidFill>
                <a:latin typeface="Avenir Black"/>
              </a:rPr>
              <a:t> of national </a:t>
            </a:r>
            <a:r>
              <a:rPr lang="en-ZA" sz="1100" b="1" dirty="0">
                <a:solidFill>
                  <a:srgbClr val="002060"/>
                </a:solidFill>
                <a:latin typeface="Avenir Black"/>
              </a:rPr>
              <a:t>CERTs</a:t>
            </a:r>
            <a:r>
              <a:rPr lang="en-ZA" sz="1100" dirty="0">
                <a:solidFill>
                  <a:srgbClr val="002060"/>
                </a:solidFill>
                <a:latin typeface="Avenir Black"/>
              </a:rPr>
              <a:t> and </a:t>
            </a:r>
            <a:r>
              <a:rPr lang="en-ZA" sz="1100" b="1" dirty="0">
                <a:solidFill>
                  <a:srgbClr val="002060"/>
                </a:solidFill>
                <a:latin typeface="Avenir Black"/>
              </a:rPr>
              <a:t>inves</a:t>
            </a:r>
            <a:r>
              <a:rPr lang="en-ZA" sz="1100" dirty="0">
                <a:solidFill>
                  <a:srgbClr val="002060"/>
                </a:solidFill>
                <a:latin typeface="Avenir Black"/>
              </a:rPr>
              <a:t>t in </a:t>
            </a:r>
            <a:r>
              <a:rPr lang="en-ZA" sz="1100" b="1" dirty="0">
                <a:solidFill>
                  <a:srgbClr val="002060"/>
                </a:solidFill>
                <a:latin typeface="Avenir Black"/>
              </a:rPr>
              <a:t>cyber forensics </a:t>
            </a:r>
            <a:r>
              <a:rPr lang="en-ZA" sz="1100" dirty="0">
                <a:solidFill>
                  <a:srgbClr val="002060"/>
                </a:solidFill>
                <a:latin typeface="Avenir Black"/>
              </a:rPr>
              <a:t>and </a:t>
            </a:r>
            <a:r>
              <a:rPr lang="en-ZA" sz="1100" b="1" dirty="0">
                <a:solidFill>
                  <a:srgbClr val="002060"/>
                </a:solidFill>
                <a:latin typeface="Avenir Black"/>
              </a:rPr>
              <a:t>threat intelligence</a:t>
            </a:r>
            <a:r>
              <a:rPr lang="en-ZA" sz="1100" dirty="0">
                <a:solidFill>
                  <a:srgbClr val="002060"/>
                </a:solidFill>
                <a:latin typeface="Avenir Black"/>
              </a:rPr>
              <a:t>. Also Equip institutions with the </a:t>
            </a:r>
            <a:r>
              <a:rPr lang="en-ZA" sz="1100" b="1" dirty="0">
                <a:solidFill>
                  <a:srgbClr val="002060"/>
                </a:solidFill>
                <a:latin typeface="Avenir Black"/>
              </a:rPr>
              <a:t>tools</a:t>
            </a:r>
            <a:r>
              <a:rPr lang="en-ZA" sz="1100" dirty="0">
                <a:solidFill>
                  <a:srgbClr val="002060"/>
                </a:solidFill>
                <a:latin typeface="Avenir Black"/>
              </a:rPr>
              <a:t> to </a:t>
            </a:r>
            <a:r>
              <a:rPr lang="en-ZA" sz="1100" b="1" dirty="0">
                <a:solidFill>
                  <a:srgbClr val="002060"/>
                </a:solidFill>
                <a:latin typeface="Avenir Black"/>
              </a:rPr>
              <a:t>respond</a:t>
            </a:r>
            <a:r>
              <a:rPr lang="en-ZA" sz="1100" dirty="0">
                <a:solidFill>
                  <a:srgbClr val="002060"/>
                </a:solidFill>
                <a:latin typeface="Avenir Black"/>
              </a:rPr>
              <a:t> and </a:t>
            </a:r>
            <a:r>
              <a:rPr lang="en-ZA" sz="1100" b="1" dirty="0">
                <a:solidFill>
                  <a:srgbClr val="002060"/>
                </a:solidFill>
                <a:latin typeface="Avenir Black"/>
              </a:rPr>
              <a:t>recover</a:t>
            </a:r>
            <a:r>
              <a:rPr lang="en-ZA" sz="1100" dirty="0">
                <a:solidFill>
                  <a:srgbClr val="002060"/>
                </a:solidFill>
                <a:latin typeface="Avenir Black"/>
              </a:rPr>
              <a:t>. </a:t>
            </a:r>
            <a:endParaRPr lang="en-ZA" sz="1100" dirty="0">
              <a:solidFill>
                <a:srgbClr val="FF0000"/>
              </a:solidFill>
              <a:latin typeface="Avenir Black"/>
            </a:endParaRPr>
          </a:p>
        </p:txBody>
      </p:sp>
      <p:sp>
        <p:nvSpPr>
          <p:cNvPr id="41" name="TextBox 40">
            <a:extLst>
              <a:ext uri="{FF2B5EF4-FFF2-40B4-BE49-F238E27FC236}">
                <a16:creationId xmlns:a16="http://schemas.microsoft.com/office/drawing/2014/main" id="{7191C6CE-2D10-49B4-2583-DC9A47F9705F}"/>
              </a:ext>
            </a:extLst>
          </p:cNvPr>
          <p:cNvSpPr txBox="1"/>
          <p:nvPr/>
        </p:nvSpPr>
        <p:spPr>
          <a:xfrm>
            <a:off x="6483816" y="3777011"/>
            <a:ext cx="1792713" cy="1277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1100" dirty="0">
                <a:solidFill>
                  <a:srgbClr val="002060"/>
                </a:solidFill>
                <a:latin typeface="Avenir Black"/>
              </a:rPr>
              <a:t>E</a:t>
            </a:r>
            <a:r>
              <a:rPr lang="en-ZA" sz="1100" dirty="0" err="1">
                <a:solidFill>
                  <a:srgbClr val="002060"/>
                </a:solidFill>
                <a:latin typeface="Avenir Black"/>
              </a:rPr>
              <a:t>ncourage</a:t>
            </a:r>
            <a:r>
              <a:rPr lang="en-ZA" sz="1100" dirty="0">
                <a:solidFill>
                  <a:srgbClr val="002060"/>
                </a:solidFill>
                <a:latin typeface="Avenir Black"/>
              </a:rPr>
              <a:t> </a:t>
            </a:r>
            <a:r>
              <a:rPr lang="en-ZA" sz="1100" b="1" dirty="0">
                <a:solidFill>
                  <a:srgbClr val="002060"/>
                </a:solidFill>
                <a:latin typeface="Avenir Black"/>
              </a:rPr>
              <a:t>public-private</a:t>
            </a:r>
            <a:r>
              <a:rPr lang="en-ZA" sz="1100" dirty="0">
                <a:solidFill>
                  <a:srgbClr val="002060"/>
                </a:solidFill>
                <a:latin typeface="Avenir Black"/>
              </a:rPr>
              <a:t> partnerships and foster </a:t>
            </a:r>
            <a:r>
              <a:rPr lang="en-ZA" sz="1100" b="1" dirty="0">
                <a:solidFill>
                  <a:srgbClr val="002060"/>
                </a:solidFill>
                <a:latin typeface="Avenir Black"/>
              </a:rPr>
              <a:t>regional cooperation </a:t>
            </a:r>
            <a:r>
              <a:rPr lang="en-ZA" sz="1100" dirty="0">
                <a:solidFill>
                  <a:srgbClr val="002060"/>
                </a:solidFill>
                <a:latin typeface="Avenir Black"/>
              </a:rPr>
              <a:t>for cybersecurity agenda.</a:t>
            </a:r>
          </a:p>
          <a:p>
            <a:pPr marL="0" marR="0" indent="0" defTabSz="914400" rtl="0" fontAlgn="auto" latinLnBrk="0" hangingPunct="0">
              <a:lnSpc>
                <a:spcPct val="100000"/>
              </a:lnSpc>
              <a:spcBef>
                <a:spcPts val="0"/>
              </a:spcBef>
              <a:spcAft>
                <a:spcPts val="0"/>
              </a:spcAft>
              <a:buClrTx/>
              <a:buSzTx/>
              <a:buFontTx/>
              <a:buNone/>
              <a:tabLst/>
            </a:pPr>
            <a:endParaRPr lang="en-ZA" sz="1100" dirty="0">
              <a:solidFill>
                <a:srgbClr val="002060"/>
              </a:solidFill>
              <a:latin typeface="Avenir Black"/>
            </a:endParaRPr>
          </a:p>
          <a:p>
            <a:pPr marL="0" marR="0" indent="0" defTabSz="914400" rtl="0" fontAlgn="auto" latinLnBrk="0" hangingPunct="0">
              <a:lnSpc>
                <a:spcPct val="100000"/>
              </a:lnSpc>
              <a:spcBef>
                <a:spcPts val="0"/>
              </a:spcBef>
              <a:spcAft>
                <a:spcPts val="0"/>
              </a:spcAft>
              <a:buClrTx/>
              <a:buSzTx/>
              <a:buFontTx/>
              <a:buNone/>
              <a:tabLst/>
            </a:pPr>
            <a:r>
              <a:rPr lang="en-ZA" sz="1100" dirty="0">
                <a:solidFill>
                  <a:srgbClr val="FF0000"/>
                </a:solidFill>
                <a:latin typeface="Avenir Black"/>
              </a:rPr>
              <a:t>Engage </a:t>
            </a:r>
            <a:r>
              <a:rPr lang="en-ZA" sz="1100" b="1" dirty="0">
                <a:solidFill>
                  <a:srgbClr val="FF0000"/>
                </a:solidFill>
                <a:latin typeface="Avenir Black"/>
              </a:rPr>
              <a:t>civil society </a:t>
            </a:r>
            <a:r>
              <a:rPr lang="en-ZA" sz="1100" dirty="0">
                <a:solidFill>
                  <a:srgbClr val="FF0000"/>
                </a:solidFill>
                <a:latin typeface="Avenir Black"/>
              </a:rPr>
              <a:t>and </a:t>
            </a:r>
            <a:r>
              <a:rPr lang="en-ZA" sz="1100" b="1" dirty="0">
                <a:solidFill>
                  <a:srgbClr val="FF0000"/>
                </a:solidFill>
                <a:latin typeface="Avenir Black"/>
              </a:rPr>
              <a:t>academia</a:t>
            </a:r>
            <a:r>
              <a:rPr lang="en-ZA" sz="1100" dirty="0">
                <a:solidFill>
                  <a:srgbClr val="FF0000"/>
                </a:solidFill>
                <a:latin typeface="Avenir Black"/>
              </a:rPr>
              <a:t> in </a:t>
            </a:r>
            <a:r>
              <a:rPr lang="en-ZA" sz="1100" b="1" dirty="0">
                <a:solidFill>
                  <a:srgbClr val="FF0000"/>
                </a:solidFill>
                <a:latin typeface="Avenir Black"/>
              </a:rPr>
              <a:t>solutions</a:t>
            </a:r>
            <a:r>
              <a:rPr lang="en-ZA" sz="1100" b="1" dirty="0">
                <a:solidFill>
                  <a:srgbClr val="002060"/>
                </a:solidFill>
                <a:latin typeface="Avenir Black"/>
              </a:rPr>
              <a:t>.</a:t>
            </a:r>
            <a:endParaRPr lang="en-ZA" sz="1100" b="1" dirty="0">
              <a:solidFill>
                <a:srgbClr val="FF0000"/>
              </a:solidFill>
              <a:latin typeface="Avenir Black"/>
            </a:endParaRPr>
          </a:p>
        </p:txBody>
      </p:sp>
      <p:pic>
        <p:nvPicPr>
          <p:cNvPr id="43" name="Picture 42" descr="A black background with a black square&#10;&#10;AI-generated content may be incorrect.">
            <a:extLst>
              <a:ext uri="{FF2B5EF4-FFF2-40B4-BE49-F238E27FC236}">
                <a16:creationId xmlns:a16="http://schemas.microsoft.com/office/drawing/2014/main" id="{B1B76683-0A2D-91F8-FEC0-7E2E99F57B4A}"/>
              </a:ext>
            </a:extLst>
          </p:cNvPr>
          <p:cNvPicPr>
            <a:picLocks noChangeAspect="1"/>
          </p:cNvPicPr>
          <p:nvPr/>
        </p:nvPicPr>
        <p:blipFill>
          <a:blip r:embed="rId12"/>
          <a:stretch>
            <a:fillRect/>
          </a:stretch>
        </p:blipFill>
        <p:spPr>
          <a:xfrm>
            <a:off x="931799" y="2498018"/>
            <a:ext cx="785451" cy="785451"/>
          </a:xfrm>
          <a:prstGeom prst="rect">
            <a:avLst/>
          </a:prstGeom>
        </p:spPr>
      </p:pic>
      <p:pic>
        <p:nvPicPr>
          <p:cNvPr id="45" name="Picture 44" descr="A black background with a black square&#10;&#10;AI-generated content may be incorrect.">
            <a:extLst>
              <a:ext uri="{FF2B5EF4-FFF2-40B4-BE49-F238E27FC236}">
                <a16:creationId xmlns:a16="http://schemas.microsoft.com/office/drawing/2014/main" id="{4393E448-4010-6949-F7AA-058F167EA160}"/>
              </a:ext>
            </a:extLst>
          </p:cNvPr>
          <p:cNvPicPr>
            <a:picLocks noChangeAspect="1"/>
          </p:cNvPicPr>
          <p:nvPr/>
        </p:nvPicPr>
        <p:blipFill>
          <a:blip r:embed="rId13"/>
          <a:stretch>
            <a:fillRect/>
          </a:stretch>
        </p:blipFill>
        <p:spPr>
          <a:xfrm>
            <a:off x="2850557" y="2473657"/>
            <a:ext cx="844067" cy="844067"/>
          </a:xfrm>
          <a:prstGeom prst="rect">
            <a:avLst/>
          </a:prstGeom>
        </p:spPr>
      </p:pic>
      <p:pic>
        <p:nvPicPr>
          <p:cNvPr id="47" name="Picture 46" descr="A black background with a black square&#10;&#10;AI-generated content may be incorrect.">
            <a:extLst>
              <a:ext uri="{FF2B5EF4-FFF2-40B4-BE49-F238E27FC236}">
                <a16:creationId xmlns:a16="http://schemas.microsoft.com/office/drawing/2014/main" id="{68090026-E16B-5379-3EA3-302A78DA3C7C}"/>
              </a:ext>
            </a:extLst>
          </p:cNvPr>
          <p:cNvPicPr>
            <a:picLocks noChangeAspect="1"/>
          </p:cNvPicPr>
          <p:nvPr/>
        </p:nvPicPr>
        <p:blipFill>
          <a:blip r:embed="rId14"/>
          <a:stretch>
            <a:fillRect/>
          </a:stretch>
        </p:blipFill>
        <p:spPr>
          <a:xfrm>
            <a:off x="4861957" y="2527801"/>
            <a:ext cx="807584" cy="807584"/>
          </a:xfrm>
          <a:prstGeom prst="rect">
            <a:avLst/>
          </a:prstGeom>
        </p:spPr>
      </p:pic>
      <p:pic>
        <p:nvPicPr>
          <p:cNvPr id="49" name="Picture 48" descr="A black background with a black square&#10;&#10;AI-generated content may be incorrect.">
            <a:extLst>
              <a:ext uri="{FF2B5EF4-FFF2-40B4-BE49-F238E27FC236}">
                <a16:creationId xmlns:a16="http://schemas.microsoft.com/office/drawing/2014/main" id="{C6608967-3CEB-AE08-4F33-D164DA233FE8}"/>
              </a:ext>
            </a:extLst>
          </p:cNvPr>
          <p:cNvPicPr>
            <a:picLocks noChangeAspect="1"/>
          </p:cNvPicPr>
          <p:nvPr/>
        </p:nvPicPr>
        <p:blipFill>
          <a:blip r:embed="rId15"/>
          <a:stretch>
            <a:fillRect/>
          </a:stretch>
        </p:blipFill>
        <p:spPr>
          <a:xfrm>
            <a:off x="6291263" y="2392384"/>
            <a:ext cx="1124213" cy="1124213"/>
          </a:xfrm>
          <a:prstGeom prst="rect">
            <a:avLst/>
          </a:prstGeom>
        </p:spPr>
      </p:pic>
    </p:spTree>
    <p:extLst>
      <p:ext uri="{BB962C8B-B14F-4D97-AF65-F5344CB8AC3E}">
        <p14:creationId xmlns:p14="http://schemas.microsoft.com/office/powerpoint/2010/main" val="263235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18A97-BBB0-6596-9334-C9398B025D38}"/>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9677FE62-40CC-13C5-AC65-B305FDCEC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7252"/>
            <a:ext cx="8839200" cy="5643495"/>
          </a:xfrm>
          <a:prstGeom prst="rect">
            <a:avLst/>
          </a:prstGeom>
        </p:spPr>
      </p:pic>
      <p:pic>
        <p:nvPicPr>
          <p:cNvPr id="6" name="Picture 5" descr="SLIDE-03.jpg">
            <a:extLst>
              <a:ext uri="{FF2B5EF4-FFF2-40B4-BE49-F238E27FC236}">
                <a16:creationId xmlns:a16="http://schemas.microsoft.com/office/drawing/2014/main" id="{A15436EA-12CB-0D30-4FF1-A48D02A19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pic>
        <p:nvPicPr>
          <p:cNvPr id="5" name="Picture 4" descr="A diagram of a network&#10;&#10;AI-generated content may be incorrect.">
            <a:extLst>
              <a:ext uri="{FF2B5EF4-FFF2-40B4-BE49-F238E27FC236}">
                <a16:creationId xmlns:a16="http://schemas.microsoft.com/office/drawing/2014/main" id="{3DA50CFE-91C5-E40D-F2EF-5D45FB350C27}"/>
              </a:ext>
            </a:extLst>
          </p:cNvPr>
          <p:cNvPicPr>
            <a:picLocks noChangeAspect="1"/>
          </p:cNvPicPr>
          <p:nvPr/>
        </p:nvPicPr>
        <p:blipFill>
          <a:blip r:embed="rId5"/>
          <a:stretch>
            <a:fillRect/>
          </a:stretch>
        </p:blipFill>
        <p:spPr>
          <a:xfrm>
            <a:off x="0" y="1194337"/>
            <a:ext cx="9144000" cy="4162387"/>
          </a:xfrm>
          <a:prstGeom prst="rect">
            <a:avLst/>
          </a:prstGeom>
        </p:spPr>
      </p:pic>
      <p:sp>
        <p:nvSpPr>
          <p:cNvPr id="7" name="Title 1">
            <a:extLst>
              <a:ext uri="{FF2B5EF4-FFF2-40B4-BE49-F238E27FC236}">
                <a16:creationId xmlns:a16="http://schemas.microsoft.com/office/drawing/2014/main" id="{FD098489-869E-2FB0-78A7-B4F5693A4B1F}"/>
              </a:ext>
            </a:extLst>
          </p:cNvPr>
          <p:cNvSpPr>
            <a:spLocks noGrp="1"/>
          </p:cNvSpPr>
          <p:nvPr>
            <p:ph type="title"/>
          </p:nvPr>
        </p:nvSpPr>
        <p:spPr>
          <a:xfrm>
            <a:off x="457200" y="122238"/>
            <a:ext cx="8229600" cy="862500"/>
          </a:xfrm>
        </p:spPr>
        <p:txBody>
          <a:bodyPr>
            <a:normAutofit/>
          </a:bodyPr>
          <a:lstStyle/>
          <a:p>
            <a:pPr algn="ctr"/>
            <a:r>
              <a:rPr lang="en-US" b="1" dirty="0">
                <a:solidFill>
                  <a:schemeClr val="tx2"/>
                </a:solidFill>
                <a:latin typeface="+mn-lt"/>
              </a:rPr>
              <a:t>Human Aspects of Cybersecurity</a:t>
            </a:r>
          </a:p>
        </p:txBody>
      </p:sp>
    </p:spTree>
    <p:extLst>
      <p:ext uri="{BB962C8B-B14F-4D97-AF65-F5344CB8AC3E}">
        <p14:creationId xmlns:p14="http://schemas.microsoft.com/office/powerpoint/2010/main" val="97520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929ED-8E84-D46A-8BAF-0B6FB4667113}"/>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38A30B64-A349-F0CB-7D84-D594BB1D2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7252"/>
            <a:ext cx="8839200" cy="5643495"/>
          </a:xfrm>
          <a:prstGeom prst="rect">
            <a:avLst/>
          </a:prstGeom>
        </p:spPr>
      </p:pic>
      <p:pic>
        <p:nvPicPr>
          <p:cNvPr id="6" name="Picture 5" descr="SLIDE-03.jpg">
            <a:extLst>
              <a:ext uri="{FF2B5EF4-FFF2-40B4-BE49-F238E27FC236}">
                <a16:creationId xmlns:a16="http://schemas.microsoft.com/office/drawing/2014/main" id="{47B72DA1-49A8-BDA1-666C-B236E3638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sp>
        <p:nvSpPr>
          <p:cNvPr id="7" name="Title 1">
            <a:extLst>
              <a:ext uri="{FF2B5EF4-FFF2-40B4-BE49-F238E27FC236}">
                <a16:creationId xmlns:a16="http://schemas.microsoft.com/office/drawing/2014/main" id="{D51A302F-617C-EF06-1D1F-EEBF7B6A9DF8}"/>
              </a:ext>
            </a:extLst>
          </p:cNvPr>
          <p:cNvSpPr>
            <a:spLocks noGrp="1"/>
          </p:cNvSpPr>
          <p:nvPr>
            <p:ph type="title"/>
          </p:nvPr>
        </p:nvSpPr>
        <p:spPr>
          <a:xfrm>
            <a:off x="457200" y="122238"/>
            <a:ext cx="8229600" cy="862500"/>
          </a:xfrm>
        </p:spPr>
        <p:txBody>
          <a:bodyPr>
            <a:normAutofit/>
          </a:bodyPr>
          <a:lstStyle/>
          <a:p>
            <a:pPr algn="ctr"/>
            <a:r>
              <a:rPr lang="en-US" b="1" dirty="0">
                <a:solidFill>
                  <a:schemeClr val="tx2"/>
                </a:solidFill>
                <a:latin typeface="+mn-lt"/>
              </a:rPr>
              <a:t>Human Aspects of Cybersecurity</a:t>
            </a:r>
          </a:p>
        </p:txBody>
      </p:sp>
      <p:sp>
        <p:nvSpPr>
          <p:cNvPr id="8" name="Freeform: Shape 7">
            <a:extLst>
              <a:ext uri="{FF2B5EF4-FFF2-40B4-BE49-F238E27FC236}">
                <a16:creationId xmlns:a16="http://schemas.microsoft.com/office/drawing/2014/main" id="{492D07C8-8CB8-51BA-25FB-4132BEAA9EE0}"/>
              </a:ext>
            </a:extLst>
          </p:cNvPr>
          <p:cNvSpPr/>
          <p:nvPr/>
        </p:nvSpPr>
        <p:spPr>
          <a:xfrm>
            <a:off x="457200" y="2145965"/>
            <a:ext cx="1752599" cy="374210"/>
          </a:xfrm>
          <a:custGeom>
            <a:avLst/>
            <a:gdLst>
              <a:gd name="connsiteX0" fmla="*/ 0 w 1741992"/>
              <a:gd name="connsiteY0" fmla="*/ 0 h 827446"/>
              <a:gd name="connsiteX1" fmla="*/ 1741992 w 1741992"/>
              <a:gd name="connsiteY1" fmla="*/ 0 h 827446"/>
              <a:gd name="connsiteX2" fmla="*/ 1741992 w 1741992"/>
              <a:gd name="connsiteY2" fmla="*/ 827446 h 827446"/>
              <a:gd name="connsiteX3" fmla="*/ 0 w 1741992"/>
              <a:gd name="connsiteY3" fmla="*/ 827446 h 827446"/>
              <a:gd name="connsiteX4" fmla="*/ 0 w 1741992"/>
              <a:gd name="connsiteY4" fmla="*/ 0 h 82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992" h="827446">
                <a:moveTo>
                  <a:pt x="0" y="0"/>
                </a:moveTo>
                <a:lnTo>
                  <a:pt x="1741992" y="0"/>
                </a:lnTo>
                <a:lnTo>
                  <a:pt x="1741992" y="827446"/>
                </a:lnTo>
                <a:lnTo>
                  <a:pt x="0" y="8274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ZA" sz="3200" b="1" kern="1200" dirty="0">
                <a:solidFill>
                  <a:srgbClr val="002060"/>
                </a:solidFill>
                <a:latin typeface="Avenir Black"/>
              </a:rPr>
              <a:t>Attitudes</a:t>
            </a:r>
            <a:endParaRPr lang="en-US" sz="3200" b="1" kern="1200" dirty="0">
              <a:latin typeface="Avenir Black"/>
            </a:endParaRPr>
          </a:p>
        </p:txBody>
      </p:sp>
      <p:sp>
        <p:nvSpPr>
          <p:cNvPr id="11" name="Freeform: Shape 10">
            <a:extLst>
              <a:ext uri="{FF2B5EF4-FFF2-40B4-BE49-F238E27FC236}">
                <a16:creationId xmlns:a16="http://schemas.microsoft.com/office/drawing/2014/main" id="{EE9AD7DD-1230-D550-C84F-DCB23EDDB506}"/>
              </a:ext>
            </a:extLst>
          </p:cNvPr>
          <p:cNvSpPr/>
          <p:nvPr/>
        </p:nvSpPr>
        <p:spPr>
          <a:xfrm>
            <a:off x="466726" y="4337826"/>
            <a:ext cx="1752599" cy="374210"/>
          </a:xfrm>
          <a:custGeom>
            <a:avLst/>
            <a:gdLst>
              <a:gd name="connsiteX0" fmla="*/ 0 w 1741992"/>
              <a:gd name="connsiteY0" fmla="*/ 0 h 827446"/>
              <a:gd name="connsiteX1" fmla="*/ 1741992 w 1741992"/>
              <a:gd name="connsiteY1" fmla="*/ 0 h 827446"/>
              <a:gd name="connsiteX2" fmla="*/ 1741992 w 1741992"/>
              <a:gd name="connsiteY2" fmla="*/ 827446 h 827446"/>
              <a:gd name="connsiteX3" fmla="*/ 0 w 1741992"/>
              <a:gd name="connsiteY3" fmla="*/ 827446 h 827446"/>
              <a:gd name="connsiteX4" fmla="*/ 0 w 1741992"/>
              <a:gd name="connsiteY4" fmla="*/ 0 h 82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992" h="827446">
                <a:moveTo>
                  <a:pt x="0" y="0"/>
                </a:moveTo>
                <a:lnTo>
                  <a:pt x="1741992" y="0"/>
                </a:lnTo>
                <a:lnTo>
                  <a:pt x="1741992" y="827446"/>
                </a:lnTo>
                <a:lnTo>
                  <a:pt x="0" y="8274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ZA" sz="3200" b="1" kern="1200" dirty="0">
                <a:solidFill>
                  <a:srgbClr val="002060"/>
                </a:solidFill>
                <a:latin typeface="Avenir Black"/>
              </a:rPr>
              <a:t>Beliefs</a:t>
            </a:r>
            <a:endParaRPr lang="en-US" sz="3200" b="1" kern="1200" dirty="0">
              <a:latin typeface="Avenir Black"/>
            </a:endParaRPr>
          </a:p>
        </p:txBody>
      </p:sp>
      <p:sp>
        <p:nvSpPr>
          <p:cNvPr id="12" name="Freeform: Shape 11">
            <a:extLst>
              <a:ext uri="{FF2B5EF4-FFF2-40B4-BE49-F238E27FC236}">
                <a16:creationId xmlns:a16="http://schemas.microsoft.com/office/drawing/2014/main" id="{D8249528-68B7-D432-95F4-51A95281E0DE}"/>
              </a:ext>
            </a:extLst>
          </p:cNvPr>
          <p:cNvSpPr/>
          <p:nvPr/>
        </p:nvSpPr>
        <p:spPr>
          <a:xfrm>
            <a:off x="6610350" y="2029406"/>
            <a:ext cx="2076450" cy="374210"/>
          </a:xfrm>
          <a:custGeom>
            <a:avLst/>
            <a:gdLst>
              <a:gd name="connsiteX0" fmla="*/ 0 w 1741992"/>
              <a:gd name="connsiteY0" fmla="*/ 0 h 827446"/>
              <a:gd name="connsiteX1" fmla="*/ 1741992 w 1741992"/>
              <a:gd name="connsiteY1" fmla="*/ 0 h 827446"/>
              <a:gd name="connsiteX2" fmla="*/ 1741992 w 1741992"/>
              <a:gd name="connsiteY2" fmla="*/ 827446 h 827446"/>
              <a:gd name="connsiteX3" fmla="*/ 0 w 1741992"/>
              <a:gd name="connsiteY3" fmla="*/ 827446 h 827446"/>
              <a:gd name="connsiteX4" fmla="*/ 0 w 1741992"/>
              <a:gd name="connsiteY4" fmla="*/ 0 h 82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992" h="827446">
                <a:moveTo>
                  <a:pt x="0" y="0"/>
                </a:moveTo>
                <a:lnTo>
                  <a:pt x="1741992" y="0"/>
                </a:lnTo>
                <a:lnTo>
                  <a:pt x="1741992" y="827446"/>
                </a:lnTo>
                <a:lnTo>
                  <a:pt x="0" y="8274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ZA" sz="3200" b="1" kern="1200" dirty="0">
                <a:solidFill>
                  <a:srgbClr val="002060"/>
                </a:solidFill>
                <a:latin typeface="Avenir Black"/>
              </a:rPr>
              <a:t>Perceptions</a:t>
            </a:r>
            <a:endParaRPr lang="en-US" sz="3200" b="1" kern="1200" dirty="0">
              <a:latin typeface="Avenir Black"/>
            </a:endParaRPr>
          </a:p>
        </p:txBody>
      </p:sp>
      <p:sp>
        <p:nvSpPr>
          <p:cNvPr id="13" name="Freeform: Shape 12">
            <a:extLst>
              <a:ext uri="{FF2B5EF4-FFF2-40B4-BE49-F238E27FC236}">
                <a16:creationId xmlns:a16="http://schemas.microsoft.com/office/drawing/2014/main" id="{3EE7BD00-C97F-5070-2231-1CE5943FBFD7}"/>
              </a:ext>
            </a:extLst>
          </p:cNvPr>
          <p:cNvSpPr/>
          <p:nvPr/>
        </p:nvSpPr>
        <p:spPr>
          <a:xfrm>
            <a:off x="6762750" y="4454385"/>
            <a:ext cx="2076450" cy="374210"/>
          </a:xfrm>
          <a:custGeom>
            <a:avLst/>
            <a:gdLst>
              <a:gd name="connsiteX0" fmla="*/ 0 w 1741992"/>
              <a:gd name="connsiteY0" fmla="*/ 0 h 827446"/>
              <a:gd name="connsiteX1" fmla="*/ 1741992 w 1741992"/>
              <a:gd name="connsiteY1" fmla="*/ 0 h 827446"/>
              <a:gd name="connsiteX2" fmla="*/ 1741992 w 1741992"/>
              <a:gd name="connsiteY2" fmla="*/ 827446 h 827446"/>
              <a:gd name="connsiteX3" fmla="*/ 0 w 1741992"/>
              <a:gd name="connsiteY3" fmla="*/ 827446 h 827446"/>
              <a:gd name="connsiteX4" fmla="*/ 0 w 1741992"/>
              <a:gd name="connsiteY4" fmla="*/ 0 h 82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992" h="827446">
                <a:moveTo>
                  <a:pt x="0" y="0"/>
                </a:moveTo>
                <a:lnTo>
                  <a:pt x="1741992" y="0"/>
                </a:lnTo>
                <a:lnTo>
                  <a:pt x="1741992" y="827446"/>
                </a:lnTo>
                <a:lnTo>
                  <a:pt x="0" y="8274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ZA" sz="3200" b="1" kern="1200" dirty="0">
                <a:solidFill>
                  <a:srgbClr val="002060"/>
                </a:solidFill>
                <a:latin typeface="Avenir Black"/>
              </a:rPr>
              <a:t>behaviour</a:t>
            </a:r>
            <a:endParaRPr lang="en-US" sz="3200" b="1" kern="1200" dirty="0">
              <a:latin typeface="Avenir Black"/>
            </a:endParaRPr>
          </a:p>
        </p:txBody>
      </p:sp>
      <p:pic>
        <p:nvPicPr>
          <p:cNvPr id="15" name="Picture 14" descr="A circuit board with a lock in the shape of a brain&#10;&#10;AI-generated content may be incorrect.">
            <a:extLst>
              <a:ext uri="{FF2B5EF4-FFF2-40B4-BE49-F238E27FC236}">
                <a16:creationId xmlns:a16="http://schemas.microsoft.com/office/drawing/2014/main" id="{645B8122-BC03-84BA-ADC7-6EB711839E48}"/>
              </a:ext>
            </a:extLst>
          </p:cNvPr>
          <p:cNvPicPr>
            <a:picLocks noChangeAspect="1"/>
          </p:cNvPicPr>
          <p:nvPr/>
        </p:nvPicPr>
        <p:blipFill>
          <a:blip r:embed="rId5"/>
          <a:stretch>
            <a:fillRect/>
          </a:stretch>
        </p:blipFill>
        <p:spPr>
          <a:xfrm>
            <a:off x="2465070" y="1009650"/>
            <a:ext cx="4213860" cy="4838700"/>
          </a:xfrm>
          <a:prstGeom prst="rect">
            <a:avLst/>
          </a:prstGeom>
        </p:spPr>
      </p:pic>
    </p:spTree>
    <p:extLst>
      <p:ext uri="{BB962C8B-B14F-4D97-AF65-F5344CB8AC3E}">
        <p14:creationId xmlns:p14="http://schemas.microsoft.com/office/powerpoint/2010/main" val="92991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B8223-25B1-DAF6-1D8E-CB165760F33A}"/>
            </a:ext>
          </a:extLst>
        </p:cNvPr>
        <p:cNvGrpSpPr/>
        <p:nvPr/>
      </p:nvGrpSpPr>
      <p:grpSpPr>
        <a:xfrm>
          <a:off x="0" y="0"/>
          <a:ext cx="0" cy="0"/>
          <a:chOff x="0" y="0"/>
          <a:chExt cx="0" cy="0"/>
        </a:xfrm>
      </p:grpSpPr>
      <p:pic>
        <p:nvPicPr>
          <p:cNvPr id="6" name="Picture 5" descr="SLIDE-03.jpg">
            <a:extLst>
              <a:ext uri="{FF2B5EF4-FFF2-40B4-BE49-F238E27FC236}">
                <a16:creationId xmlns:a16="http://schemas.microsoft.com/office/drawing/2014/main" id="{1F3B1A47-6D9F-2A07-0DE1-659640092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sp>
        <p:nvSpPr>
          <p:cNvPr id="2" name="Title 1">
            <a:extLst>
              <a:ext uri="{FF2B5EF4-FFF2-40B4-BE49-F238E27FC236}">
                <a16:creationId xmlns:a16="http://schemas.microsoft.com/office/drawing/2014/main" id="{D5589DF1-C522-125A-89D7-0C792D14565C}"/>
              </a:ext>
            </a:extLst>
          </p:cNvPr>
          <p:cNvSpPr>
            <a:spLocks noGrp="1"/>
          </p:cNvSpPr>
          <p:nvPr>
            <p:ph type="title"/>
          </p:nvPr>
        </p:nvSpPr>
        <p:spPr>
          <a:xfrm>
            <a:off x="457200" y="122238"/>
            <a:ext cx="8229600" cy="862500"/>
          </a:xfrm>
        </p:spPr>
        <p:txBody>
          <a:bodyPr>
            <a:normAutofit/>
          </a:bodyPr>
          <a:lstStyle/>
          <a:p>
            <a:pPr algn="ctr"/>
            <a:r>
              <a:rPr lang="en-US" b="1" dirty="0">
                <a:solidFill>
                  <a:schemeClr val="tx2"/>
                </a:solidFill>
                <a:latin typeface="+mn-lt"/>
              </a:rPr>
              <a:t>Recommendations</a:t>
            </a:r>
          </a:p>
        </p:txBody>
      </p:sp>
      <p:sp>
        <p:nvSpPr>
          <p:cNvPr id="7" name="TextBox 6">
            <a:extLst>
              <a:ext uri="{FF2B5EF4-FFF2-40B4-BE49-F238E27FC236}">
                <a16:creationId xmlns:a16="http://schemas.microsoft.com/office/drawing/2014/main" id="{78CB5D4F-F23C-A71A-AAF0-D6C880388D90}"/>
              </a:ext>
            </a:extLst>
          </p:cNvPr>
          <p:cNvSpPr txBox="1"/>
          <p:nvPr/>
        </p:nvSpPr>
        <p:spPr>
          <a:xfrm>
            <a:off x="166678" y="1746219"/>
            <a:ext cx="7446654" cy="2869375"/>
          </a:xfrm>
          <a:prstGeom prst="rect">
            <a:avLst/>
          </a:prstGeom>
          <a:noFill/>
        </p:spPr>
        <p:txBody>
          <a:bodyPr wrap="none" rtlCol="0">
            <a:spAutoFit/>
          </a:bodyPr>
          <a:lstStyle/>
          <a:p>
            <a:pPr marL="457200" marR="0" lvl="0" indent="-4572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002060"/>
                </a:solidFill>
                <a:effectLst/>
                <a:uLnTx/>
                <a:uFillTx/>
                <a:latin typeface="Avenir Black"/>
              </a:rPr>
              <a:t>Prioritize cybersecurity </a:t>
            </a:r>
            <a:r>
              <a:rPr kumimoji="0" lang="en-US" sz="2800" b="0" i="0" u="none" strike="noStrike" kern="1200" cap="none" spc="0" normalizeH="0" baseline="0" noProof="0" dirty="0">
                <a:ln>
                  <a:noFill/>
                </a:ln>
                <a:solidFill>
                  <a:srgbClr val="FF0000"/>
                </a:solidFill>
                <a:effectLst/>
                <a:uLnTx/>
                <a:uFillTx/>
                <a:latin typeface="Avenir Black"/>
              </a:rPr>
              <a:t>funding </a:t>
            </a:r>
            <a:r>
              <a:rPr kumimoji="0" lang="en-US" sz="2800" b="0" i="0" u="none" strike="noStrike" kern="1200" cap="none" spc="0" normalizeH="0" baseline="0" noProof="0" dirty="0">
                <a:ln>
                  <a:noFill/>
                </a:ln>
                <a:solidFill>
                  <a:srgbClr val="002060"/>
                </a:solidFill>
                <a:effectLst/>
                <a:uLnTx/>
                <a:uFillTx/>
                <a:latin typeface="Avenir Black"/>
              </a:rPr>
              <a:t>and </a:t>
            </a:r>
            <a:r>
              <a:rPr kumimoji="0" lang="en-US" sz="2800" b="0" i="0" u="none" strike="noStrike" kern="1200" cap="none" spc="0" normalizeH="0" baseline="0" noProof="0" dirty="0">
                <a:ln>
                  <a:noFill/>
                </a:ln>
                <a:solidFill>
                  <a:srgbClr val="FF0000"/>
                </a:solidFill>
                <a:effectLst/>
                <a:uLnTx/>
                <a:uFillTx/>
                <a:latin typeface="Avenir Black"/>
              </a:rPr>
              <a:t>policies</a:t>
            </a:r>
            <a:r>
              <a:rPr kumimoji="0" lang="en-US" sz="2800" b="0" i="0" u="none" strike="noStrike" kern="1200" cap="none" spc="0" normalizeH="0" baseline="0" noProof="0" dirty="0">
                <a:ln>
                  <a:noFill/>
                </a:ln>
                <a:solidFill>
                  <a:srgbClr val="002060"/>
                </a:solidFill>
                <a:effectLst/>
                <a:uLnTx/>
                <a:uFillTx/>
                <a:latin typeface="Avenir Black"/>
              </a:rPr>
              <a:t>.</a:t>
            </a:r>
          </a:p>
          <a:p>
            <a:pPr marL="457200" marR="0" lvl="0" indent="-4572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002060"/>
                </a:solidFill>
                <a:effectLst/>
                <a:uLnTx/>
                <a:uFillTx/>
                <a:latin typeface="Avenir Black"/>
              </a:rPr>
              <a:t>Foster a culture of </a:t>
            </a:r>
            <a:r>
              <a:rPr kumimoji="0" lang="en-US" sz="2800" b="0" i="0" u="none" strike="noStrike" kern="1200" cap="none" spc="0" normalizeH="0" baseline="0" noProof="0" dirty="0">
                <a:ln>
                  <a:noFill/>
                </a:ln>
                <a:solidFill>
                  <a:srgbClr val="FF0000"/>
                </a:solidFill>
                <a:effectLst/>
                <a:uLnTx/>
                <a:uFillTx/>
                <a:latin typeface="Avenir Black"/>
              </a:rPr>
              <a:t>continuous learning</a:t>
            </a:r>
            <a:r>
              <a:rPr kumimoji="0" lang="en-US" sz="2800" b="0" i="0" u="none" strike="noStrike" kern="1200" cap="none" spc="0" normalizeH="0" baseline="0" noProof="0" dirty="0">
                <a:ln>
                  <a:noFill/>
                </a:ln>
                <a:solidFill>
                  <a:srgbClr val="002060"/>
                </a:solidFill>
                <a:effectLst/>
                <a:uLnTx/>
                <a:uFillTx/>
                <a:latin typeface="Avenir Black"/>
              </a:rPr>
              <a:t>.</a:t>
            </a:r>
          </a:p>
          <a:p>
            <a:pPr marL="457200" marR="0" lvl="0" indent="-4572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002060"/>
                </a:solidFill>
                <a:effectLst/>
                <a:uLnTx/>
                <a:uFillTx/>
                <a:latin typeface="Avenir Black"/>
              </a:rPr>
              <a:t>Build </a:t>
            </a:r>
            <a:r>
              <a:rPr kumimoji="0" lang="en-US" sz="2800" b="0" i="0" u="none" strike="noStrike" kern="1200" cap="none" spc="0" normalizeH="0" baseline="0" noProof="0" dirty="0">
                <a:ln>
                  <a:noFill/>
                </a:ln>
                <a:solidFill>
                  <a:srgbClr val="FF0000"/>
                </a:solidFill>
                <a:effectLst/>
                <a:uLnTx/>
                <a:uFillTx/>
                <a:latin typeface="Avenir Black"/>
              </a:rPr>
              <a:t>inclusive </a:t>
            </a:r>
            <a:r>
              <a:rPr kumimoji="0" lang="en-US" sz="2800" b="0" i="0" u="none" strike="noStrike" kern="1200" cap="none" spc="0" normalizeH="0" baseline="0" noProof="0" dirty="0">
                <a:ln>
                  <a:noFill/>
                </a:ln>
                <a:solidFill>
                  <a:srgbClr val="002060"/>
                </a:solidFill>
                <a:effectLst/>
                <a:uLnTx/>
                <a:uFillTx/>
                <a:latin typeface="Avenir Black"/>
              </a:rPr>
              <a:t>cybersecurity initiatives.</a:t>
            </a:r>
          </a:p>
          <a:p>
            <a:pPr marL="457200" marR="0" lvl="0" indent="-4572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002060"/>
                </a:solidFill>
                <a:effectLst/>
                <a:uLnTx/>
                <a:uFillTx/>
                <a:latin typeface="Avenir Black"/>
              </a:rPr>
              <a:t>Leverage </a:t>
            </a:r>
            <a:r>
              <a:rPr kumimoji="0" lang="en-US" sz="2800" b="0" i="0" u="none" strike="noStrike" kern="1200" cap="none" spc="0" normalizeH="0" baseline="0" noProof="0" dirty="0">
                <a:ln>
                  <a:noFill/>
                </a:ln>
                <a:solidFill>
                  <a:srgbClr val="FF0000"/>
                </a:solidFill>
                <a:effectLst/>
                <a:uLnTx/>
                <a:uFillTx/>
                <a:latin typeface="Avenir Black"/>
              </a:rPr>
              <a:t>regional frameworks </a:t>
            </a:r>
            <a:r>
              <a:rPr kumimoji="0" lang="en-US" sz="2800" b="0" i="0" u="none" strike="noStrike" kern="1200" cap="none" spc="0" normalizeH="0" baseline="0" noProof="0" dirty="0">
                <a:ln>
                  <a:noFill/>
                </a:ln>
                <a:solidFill>
                  <a:srgbClr val="002060"/>
                </a:solidFill>
                <a:effectLst/>
                <a:uLnTx/>
                <a:uFillTx/>
                <a:latin typeface="Avenir Black"/>
              </a:rPr>
              <a:t>for cooperation</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73051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735ED2C1-B29E-2F33-F11B-5FDF7FB05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33" y="311305"/>
            <a:ext cx="8839200" cy="5643495"/>
          </a:xfrm>
          <a:prstGeom prst="rect">
            <a:avLst/>
          </a:prstGeom>
        </p:spPr>
      </p:pic>
      <p:pic>
        <p:nvPicPr>
          <p:cNvPr id="3" name="Picture 2" descr="SLIDE-03.jpg">
            <a:extLst>
              <a:ext uri="{FF2B5EF4-FFF2-40B4-BE49-F238E27FC236}">
                <a16:creationId xmlns:a16="http://schemas.microsoft.com/office/drawing/2014/main" id="{A7D20107-E955-B171-BF94-F436FD087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176963"/>
            <a:ext cx="8839200" cy="681037"/>
          </a:xfrm>
          <a:prstGeom prst="rect">
            <a:avLst/>
          </a:prstGeom>
        </p:spPr>
      </p:pic>
      <p:grpSp>
        <p:nvGrpSpPr>
          <p:cNvPr id="9" name="Group 8">
            <a:extLst>
              <a:ext uri="{FF2B5EF4-FFF2-40B4-BE49-F238E27FC236}">
                <a16:creationId xmlns:a16="http://schemas.microsoft.com/office/drawing/2014/main" id="{CFD3B654-7F17-BA96-0AA7-F052185BE8BF}"/>
              </a:ext>
            </a:extLst>
          </p:cNvPr>
          <p:cNvGrpSpPr/>
          <p:nvPr/>
        </p:nvGrpSpPr>
        <p:grpSpPr>
          <a:xfrm>
            <a:off x="1528092" y="3175910"/>
            <a:ext cx="3026735" cy="1580707"/>
            <a:chOff x="1545265" y="2034363"/>
            <a:chExt cx="3026735" cy="1580707"/>
          </a:xfrm>
        </p:grpSpPr>
        <p:cxnSp>
          <p:nvCxnSpPr>
            <p:cNvPr id="11" name="Straight Connector 10">
              <a:extLst>
                <a:ext uri="{FF2B5EF4-FFF2-40B4-BE49-F238E27FC236}">
                  <a16:creationId xmlns:a16="http://schemas.microsoft.com/office/drawing/2014/main" id="{9FF0C3A4-E322-03F2-4DB1-DA526921EC46}"/>
                </a:ext>
              </a:extLst>
            </p:cNvPr>
            <p:cNvCxnSpPr/>
            <p:nvPr/>
          </p:nvCxnSpPr>
          <p:spPr>
            <a:xfrm>
              <a:off x="1545265" y="2034363"/>
              <a:ext cx="1027814" cy="1580707"/>
            </a:xfrm>
            <a:prstGeom prst="line">
              <a:avLst/>
            </a:prstGeom>
            <a:noFill/>
            <a:ln w="88900" cap="flat">
              <a:solidFill>
                <a:srgbClr val="002060"/>
              </a:solidFill>
              <a:prstDash val="solid"/>
              <a:round/>
            </a:ln>
            <a:effectLst/>
            <a:sp3d/>
          </p:spPr>
        </p:cxnSp>
        <p:cxnSp>
          <p:nvCxnSpPr>
            <p:cNvPr id="12" name="Straight Connector 11">
              <a:extLst>
                <a:ext uri="{FF2B5EF4-FFF2-40B4-BE49-F238E27FC236}">
                  <a16:creationId xmlns:a16="http://schemas.microsoft.com/office/drawing/2014/main" id="{D0E1A7A6-7381-9103-B40E-2BDB55EF1972}"/>
                </a:ext>
              </a:extLst>
            </p:cNvPr>
            <p:cNvCxnSpPr>
              <a:cxnSpLocks/>
            </p:cNvCxnSpPr>
            <p:nvPr/>
          </p:nvCxnSpPr>
          <p:spPr>
            <a:xfrm flipH="1">
              <a:off x="2541350" y="3615070"/>
              <a:ext cx="2030650" cy="0"/>
            </a:xfrm>
            <a:prstGeom prst="line">
              <a:avLst/>
            </a:prstGeom>
            <a:noFill/>
            <a:ln w="88900" cap="flat">
              <a:solidFill>
                <a:srgbClr val="002060"/>
              </a:solidFill>
              <a:prstDash val="solid"/>
              <a:round/>
            </a:ln>
            <a:effectLst/>
            <a:sp3d/>
          </p:spPr>
        </p:cxnSp>
      </p:grpSp>
      <p:grpSp>
        <p:nvGrpSpPr>
          <p:cNvPr id="13" name="Group 12">
            <a:extLst>
              <a:ext uri="{FF2B5EF4-FFF2-40B4-BE49-F238E27FC236}">
                <a16:creationId xmlns:a16="http://schemas.microsoft.com/office/drawing/2014/main" id="{BE8D5BC3-3A5B-A8AD-759A-ACED9B592F74}"/>
              </a:ext>
            </a:extLst>
          </p:cNvPr>
          <p:cNvGrpSpPr/>
          <p:nvPr/>
        </p:nvGrpSpPr>
        <p:grpSpPr>
          <a:xfrm rot="10800000">
            <a:off x="4732411" y="1293640"/>
            <a:ext cx="3026735" cy="1580707"/>
            <a:chOff x="1545265" y="2034363"/>
            <a:chExt cx="3026735" cy="1580707"/>
          </a:xfrm>
        </p:grpSpPr>
        <p:cxnSp>
          <p:nvCxnSpPr>
            <p:cNvPr id="14" name="Straight Connector 13">
              <a:extLst>
                <a:ext uri="{FF2B5EF4-FFF2-40B4-BE49-F238E27FC236}">
                  <a16:creationId xmlns:a16="http://schemas.microsoft.com/office/drawing/2014/main" id="{637970AA-EC77-AA6A-DE53-B53DC1D1F722}"/>
                </a:ext>
              </a:extLst>
            </p:cNvPr>
            <p:cNvCxnSpPr/>
            <p:nvPr/>
          </p:nvCxnSpPr>
          <p:spPr>
            <a:xfrm>
              <a:off x="1545265" y="2034363"/>
              <a:ext cx="1027814" cy="1580707"/>
            </a:xfrm>
            <a:prstGeom prst="line">
              <a:avLst/>
            </a:prstGeom>
            <a:noFill/>
            <a:ln w="88900" cap="flat">
              <a:solidFill>
                <a:srgbClr val="002060"/>
              </a:solidFill>
              <a:prstDash val="solid"/>
              <a:round/>
            </a:ln>
            <a:effectLst/>
            <a:sp3d/>
          </p:spPr>
        </p:cxnSp>
        <p:cxnSp>
          <p:nvCxnSpPr>
            <p:cNvPr id="15" name="Straight Connector 14">
              <a:extLst>
                <a:ext uri="{FF2B5EF4-FFF2-40B4-BE49-F238E27FC236}">
                  <a16:creationId xmlns:a16="http://schemas.microsoft.com/office/drawing/2014/main" id="{42980B4D-50D5-E8F3-579E-A9B243AAEC4C}"/>
                </a:ext>
              </a:extLst>
            </p:cNvPr>
            <p:cNvCxnSpPr>
              <a:cxnSpLocks/>
            </p:cNvCxnSpPr>
            <p:nvPr/>
          </p:nvCxnSpPr>
          <p:spPr>
            <a:xfrm flipH="1">
              <a:off x="2541350" y="3615070"/>
              <a:ext cx="2030650" cy="0"/>
            </a:xfrm>
            <a:prstGeom prst="line">
              <a:avLst/>
            </a:prstGeom>
            <a:noFill/>
            <a:ln w="88900" cap="flat">
              <a:solidFill>
                <a:srgbClr val="002060"/>
              </a:solidFill>
              <a:prstDash val="solid"/>
              <a:round/>
            </a:ln>
            <a:effectLst/>
            <a:sp3d/>
          </p:spPr>
        </p:cxnSp>
      </p:grpSp>
      <p:sp>
        <p:nvSpPr>
          <p:cNvPr id="16" name="Double-click to edit">
            <a:extLst>
              <a:ext uri="{FF2B5EF4-FFF2-40B4-BE49-F238E27FC236}">
                <a16:creationId xmlns:a16="http://schemas.microsoft.com/office/drawing/2014/main" id="{76D21FDA-1B28-36DA-DFF6-559632A4BA42}"/>
              </a:ext>
            </a:extLst>
          </p:cNvPr>
          <p:cNvSpPr txBox="1">
            <a:spLocks/>
          </p:cNvSpPr>
          <p:nvPr/>
        </p:nvSpPr>
        <p:spPr>
          <a:xfrm>
            <a:off x="2217220" y="1830112"/>
            <a:ext cx="727721" cy="8756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lvl1pPr marL="173037" marR="0" indent="-173037"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1pPr>
            <a:lvl2pPr marL="366887" marR="0" indent="-192262"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2pPr>
            <a:lvl3pPr marL="569736" marR="0" indent="-220486"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3pPr>
            <a:lvl4pPr marL="1562100" marR="0" indent="-1905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4pPr>
            <a:lvl5pPr marL="2082800" marR="0" indent="-2540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5pPr>
            <a:lvl6pPr marL="0" marR="0" indent="22860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6pPr>
            <a:lvl7pPr marL="0" marR="0" indent="27432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7pPr>
            <a:lvl8pPr marL="0" marR="0" indent="32004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8pPr>
            <a:lvl9pPr marL="0" marR="0" indent="36576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9pPr>
          </a:lstStyle>
          <a:p>
            <a:pPr marL="0" indent="0">
              <a:buClr>
                <a:srgbClr val="85CDF2"/>
              </a:buClr>
              <a:buSzPct val="80000"/>
              <a:buFontTx/>
              <a:buNone/>
            </a:pPr>
            <a:r>
              <a:rPr lang="en-US" sz="9600" kern="0" dirty="0">
                <a:solidFill>
                  <a:srgbClr val="002060"/>
                </a:solidFill>
                <a:latin typeface="Baskerville Old Face" panose="02020602080505020303" pitchFamily="18" charset="0"/>
              </a:rPr>
              <a:t>“</a:t>
            </a:r>
          </a:p>
        </p:txBody>
      </p:sp>
      <p:sp>
        <p:nvSpPr>
          <p:cNvPr id="17" name="Double-click to edit">
            <a:extLst>
              <a:ext uri="{FF2B5EF4-FFF2-40B4-BE49-F238E27FC236}">
                <a16:creationId xmlns:a16="http://schemas.microsoft.com/office/drawing/2014/main" id="{468F4F2D-1106-5EEA-1E34-FB5C86346103}"/>
              </a:ext>
            </a:extLst>
          </p:cNvPr>
          <p:cNvSpPr txBox="1">
            <a:spLocks/>
          </p:cNvSpPr>
          <p:nvPr/>
        </p:nvSpPr>
        <p:spPr>
          <a:xfrm>
            <a:off x="4917605" y="3090617"/>
            <a:ext cx="727721" cy="8756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lvl1pPr marL="173037" marR="0" indent="-173037"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1pPr>
            <a:lvl2pPr marL="366887" marR="0" indent="-192262"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2pPr>
            <a:lvl3pPr marL="569736" marR="0" indent="-220486"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3pPr>
            <a:lvl4pPr marL="1562100" marR="0" indent="-1905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4pPr>
            <a:lvl5pPr marL="2082800" marR="0" indent="-2540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5pPr>
            <a:lvl6pPr marL="0" marR="0" indent="22860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6pPr>
            <a:lvl7pPr marL="0" marR="0" indent="27432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7pPr>
            <a:lvl8pPr marL="0" marR="0" indent="32004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8pPr>
            <a:lvl9pPr marL="0" marR="0" indent="36576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9pPr>
          </a:lstStyle>
          <a:p>
            <a:pPr marL="0" indent="0">
              <a:buClr>
                <a:srgbClr val="85CDF2"/>
              </a:buClr>
              <a:buSzPct val="80000"/>
              <a:buFontTx/>
              <a:buNone/>
            </a:pPr>
            <a:r>
              <a:rPr lang="en-US" sz="9600" kern="0" dirty="0">
                <a:solidFill>
                  <a:srgbClr val="002060"/>
                </a:solidFill>
                <a:latin typeface="Baskerville Old Face" panose="02020602080505020303" pitchFamily="18" charset="0"/>
              </a:rPr>
              <a:t>”</a:t>
            </a:r>
          </a:p>
        </p:txBody>
      </p:sp>
      <p:pic>
        <p:nvPicPr>
          <p:cNvPr id="19" name="Picture 18" descr="A person smiling for the camera&#10;&#10;AI-generated content may be incorrect.">
            <a:extLst>
              <a:ext uri="{FF2B5EF4-FFF2-40B4-BE49-F238E27FC236}">
                <a16:creationId xmlns:a16="http://schemas.microsoft.com/office/drawing/2014/main" id="{2FAAB045-FA9A-872B-7216-E90A501029F8}"/>
              </a:ext>
            </a:extLst>
          </p:cNvPr>
          <p:cNvPicPr>
            <a:picLocks noChangeAspect="1"/>
          </p:cNvPicPr>
          <p:nvPr/>
        </p:nvPicPr>
        <p:blipFill>
          <a:blip r:embed="rId4"/>
          <a:stretch>
            <a:fillRect/>
          </a:stretch>
        </p:blipFill>
        <p:spPr>
          <a:xfrm>
            <a:off x="70567" y="196787"/>
            <a:ext cx="2441168" cy="1868124"/>
          </a:xfrm>
          <a:prstGeom prst="rect">
            <a:avLst/>
          </a:prstGeom>
        </p:spPr>
      </p:pic>
      <p:sp>
        <p:nvSpPr>
          <p:cNvPr id="21" name="TextBox 20">
            <a:extLst>
              <a:ext uri="{FF2B5EF4-FFF2-40B4-BE49-F238E27FC236}">
                <a16:creationId xmlns:a16="http://schemas.microsoft.com/office/drawing/2014/main" id="{58A3C3D2-B8C1-7FE1-663C-DF06F177443D}"/>
              </a:ext>
            </a:extLst>
          </p:cNvPr>
          <p:cNvSpPr txBox="1"/>
          <p:nvPr/>
        </p:nvSpPr>
        <p:spPr>
          <a:xfrm>
            <a:off x="2639757" y="1943608"/>
            <a:ext cx="4185309" cy="1800493"/>
          </a:xfrm>
          <a:prstGeom prst="rect">
            <a:avLst/>
          </a:prstGeom>
          <a:noFill/>
        </p:spPr>
        <p:txBody>
          <a:bodyPr wrap="square">
            <a:spAutoFit/>
          </a:bodyPr>
          <a:lstStyle/>
          <a:p>
            <a:pPr algn="l"/>
            <a:endParaRPr lang="en-ZA" sz="1100" b="0" i="0" u="none" strike="noStrike" baseline="0" dirty="0">
              <a:solidFill>
                <a:srgbClr val="000000"/>
              </a:solidFill>
              <a:latin typeface="Calibri" panose="020F0502020204030204" pitchFamily="34" charset="0"/>
            </a:endParaRPr>
          </a:p>
          <a:p>
            <a:pPr marR="33240" algn="just"/>
            <a:r>
              <a:rPr lang="en-ZA" sz="2000" dirty="0">
                <a:solidFill>
                  <a:srgbClr val="002060"/>
                </a:solidFill>
                <a:latin typeface="Avenir Black"/>
                <a:cs typeface="Arial"/>
              </a:rPr>
              <a:t>The goal of the Web is to serve humanity. We build it now so that those who come to it later will be able to create things that we cannot ourselves imagine</a:t>
            </a:r>
            <a:r>
              <a:rPr lang="en-ZA" sz="2000" b="0" i="0" u="none" strike="noStrike" baseline="0" dirty="0">
                <a:solidFill>
                  <a:srgbClr val="001F5F"/>
                </a:solidFill>
                <a:latin typeface="Avenir Black"/>
              </a:rPr>
              <a:t>.</a:t>
            </a:r>
            <a:endParaRPr kumimoji="0" lang="en-US" sz="2000" b="0" i="0" u="none" strike="noStrike" kern="0" cap="none" spc="0" normalizeH="0" baseline="0" noProof="0" dirty="0">
              <a:ln>
                <a:noFill/>
              </a:ln>
              <a:solidFill>
                <a:srgbClr val="002060"/>
              </a:solidFill>
              <a:effectLst/>
              <a:uLnTx/>
              <a:uFillTx/>
              <a:latin typeface="Avenir Black"/>
              <a:sym typeface="Helvetica"/>
            </a:endParaRPr>
          </a:p>
        </p:txBody>
      </p:sp>
      <p:sp>
        <p:nvSpPr>
          <p:cNvPr id="22" name="Double-click to edit">
            <a:extLst>
              <a:ext uri="{FF2B5EF4-FFF2-40B4-BE49-F238E27FC236}">
                <a16:creationId xmlns:a16="http://schemas.microsoft.com/office/drawing/2014/main" id="{AEFC085F-4ABE-9FA3-7139-54B544A39F3F}"/>
              </a:ext>
            </a:extLst>
          </p:cNvPr>
          <p:cNvSpPr txBox="1">
            <a:spLocks/>
          </p:cNvSpPr>
          <p:nvPr/>
        </p:nvSpPr>
        <p:spPr>
          <a:xfrm>
            <a:off x="5784072" y="3995821"/>
            <a:ext cx="3125695" cy="9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lvl1pPr marL="173037" marR="0" indent="-173037"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1pPr>
            <a:lvl2pPr marL="366887" marR="0" indent="-192262"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2pPr>
            <a:lvl3pPr marL="569736" marR="0" indent="-220486"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3pPr>
            <a:lvl4pPr marL="1562100" marR="0" indent="-1905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4pPr>
            <a:lvl5pPr marL="2082800" marR="0" indent="-2540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5pPr>
            <a:lvl6pPr marL="0" marR="0" indent="22860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6pPr>
            <a:lvl7pPr marL="0" marR="0" indent="27432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7pPr>
            <a:lvl8pPr marL="0" marR="0" indent="32004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8pPr>
            <a:lvl9pPr marL="0" marR="0" indent="36576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9pPr>
          </a:lstStyle>
          <a:p>
            <a:pPr algn="l"/>
            <a:endParaRPr lang="en-ZA" sz="1200" b="0" i="0" u="none" strike="noStrike" baseline="0" dirty="0">
              <a:solidFill>
                <a:srgbClr val="000000"/>
              </a:solidFill>
              <a:latin typeface="Calibri" panose="020F0502020204030204" pitchFamily="34" charset="0"/>
            </a:endParaRPr>
          </a:p>
          <a:p>
            <a:pPr marL="0" marR="23110" indent="0" algn="just">
              <a:buNone/>
            </a:pPr>
            <a:r>
              <a:rPr lang="en-ZA" sz="1800" b="0" i="0" u="none" strike="noStrike" baseline="0" dirty="0">
                <a:solidFill>
                  <a:srgbClr val="001F5F"/>
                </a:solidFill>
                <a:latin typeface="Avenir Black"/>
              </a:rPr>
              <a:t>Sir Tim Berners-Lee</a:t>
            </a:r>
          </a:p>
          <a:p>
            <a:pPr marL="0" marR="7090" indent="0" algn="just">
              <a:buNone/>
            </a:pPr>
            <a:r>
              <a:rPr lang="en-ZA" sz="1800" b="0" i="0" u="none" strike="noStrike" baseline="0" dirty="0">
                <a:solidFill>
                  <a:srgbClr val="001F5F"/>
                </a:solidFill>
                <a:latin typeface="Avenir Black"/>
              </a:rPr>
              <a:t>Father of the World Wide Web</a:t>
            </a:r>
            <a:endParaRPr lang="en-US" sz="1800" kern="0" dirty="0">
              <a:solidFill>
                <a:srgbClr val="002060"/>
              </a:solidFill>
              <a:latin typeface="Avenir Black"/>
            </a:endParaRPr>
          </a:p>
        </p:txBody>
      </p:sp>
    </p:spTree>
    <p:extLst>
      <p:ext uri="{BB962C8B-B14F-4D97-AF65-F5344CB8AC3E}">
        <p14:creationId xmlns:p14="http://schemas.microsoft.com/office/powerpoint/2010/main" val="1653782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D0996-44F1-C687-3AB6-82306251C987}"/>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81CB50EB-A912-35EC-2F8D-17DBC0013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33" y="311305"/>
            <a:ext cx="8839200" cy="5643495"/>
          </a:xfrm>
          <a:prstGeom prst="rect">
            <a:avLst/>
          </a:prstGeom>
        </p:spPr>
      </p:pic>
      <p:pic>
        <p:nvPicPr>
          <p:cNvPr id="3" name="Picture 2" descr="SLIDE-03.jpg">
            <a:extLst>
              <a:ext uri="{FF2B5EF4-FFF2-40B4-BE49-F238E27FC236}">
                <a16:creationId xmlns:a16="http://schemas.microsoft.com/office/drawing/2014/main" id="{CA099A22-8244-5B9C-9375-9D07B0C96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176963"/>
            <a:ext cx="8839200" cy="681037"/>
          </a:xfrm>
          <a:prstGeom prst="rect">
            <a:avLst/>
          </a:prstGeom>
        </p:spPr>
      </p:pic>
      <p:grpSp>
        <p:nvGrpSpPr>
          <p:cNvPr id="9" name="Group 8">
            <a:extLst>
              <a:ext uri="{FF2B5EF4-FFF2-40B4-BE49-F238E27FC236}">
                <a16:creationId xmlns:a16="http://schemas.microsoft.com/office/drawing/2014/main" id="{B8F04B42-B724-6E77-FF82-FD58116090A1}"/>
              </a:ext>
            </a:extLst>
          </p:cNvPr>
          <p:cNvGrpSpPr/>
          <p:nvPr/>
        </p:nvGrpSpPr>
        <p:grpSpPr>
          <a:xfrm>
            <a:off x="1616089" y="2927922"/>
            <a:ext cx="3026735" cy="1580707"/>
            <a:chOff x="1545265" y="2034363"/>
            <a:chExt cx="3026735" cy="1580707"/>
          </a:xfrm>
        </p:grpSpPr>
        <p:cxnSp>
          <p:nvCxnSpPr>
            <p:cNvPr id="11" name="Straight Connector 10">
              <a:extLst>
                <a:ext uri="{FF2B5EF4-FFF2-40B4-BE49-F238E27FC236}">
                  <a16:creationId xmlns:a16="http://schemas.microsoft.com/office/drawing/2014/main" id="{E7E93DCA-1AEF-2703-5AD8-71DECA31FFF4}"/>
                </a:ext>
              </a:extLst>
            </p:cNvPr>
            <p:cNvCxnSpPr/>
            <p:nvPr/>
          </p:nvCxnSpPr>
          <p:spPr>
            <a:xfrm>
              <a:off x="1545265" y="2034363"/>
              <a:ext cx="1027814" cy="1580707"/>
            </a:xfrm>
            <a:prstGeom prst="line">
              <a:avLst/>
            </a:prstGeom>
            <a:noFill/>
            <a:ln w="88900" cap="flat">
              <a:solidFill>
                <a:srgbClr val="002060"/>
              </a:solidFill>
              <a:prstDash val="solid"/>
              <a:round/>
            </a:ln>
            <a:effectLst/>
            <a:sp3d/>
          </p:spPr>
        </p:cxnSp>
        <p:cxnSp>
          <p:nvCxnSpPr>
            <p:cNvPr id="12" name="Straight Connector 11">
              <a:extLst>
                <a:ext uri="{FF2B5EF4-FFF2-40B4-BE49-F238E27FC236}">
                  <a16:creationId xmlns:a16="http://schemas.microsoft.com/office/drawing/2014/main" id="{5821D0FF-BFAC-A687-5CBC-56A7B4C8FBAC}"/>
                </a:ext>
              </a:extLst>
            </p:cNvPr>
            <p:cNvCxnSpPr>
              <a:cxnSpLocks/>
            </p:cNvCxnSpPr>
            <p:nvPr/>
          </p:nvCxnSpPr>
          <p:spPr>
            <a:xfrm flipH="1">
              <a:off x="2541350" y="3615070"/>
              <a:ext cx="2030650" cy="0"/>
            </a:xfrm>
            <a:prstGeom prst="line">
              <a:avLst/>
            </a:prstGeom>
            <a:noFill/>
            <a:ln w="88900" cap="flat">
              <a:solidFill>
                <a:srgbClr val="002060"/>
              </a:solidFill>
              <a:prstDash val="solid"/>
              <a:round/>
            </a:ln>
            <a:effectLst/>
            <a:sp3d/>
          </p:spPr>
        </p:cxnSp>
      </p:grpSp>
      <p:grpSp>
        <p:nvGrpSpPr>
          <p:cNvPr id="13" name="Group 12">
            <a:extLst>
              <a:ext uri="{FF2B5EF4-FFF2-40B4-BE49-F238E27FC236}">
                <a16:creationId xmlns:a16="http://schemas.microsoft.com/office/drawing/2014/main" id="{83A82EB0-AB33-B1D1-9EE4-7B6658B8EEE9}"/>
              </a:ext>
            </a:extLst>
          </p:cNvPr>
          <p:cNvGrpSpPr/>
          <p:nvPr/>
        </p:nvGrpSpPr>
        <p:grpSpPr>
          <a:xfrm rot="10800000">
            <a:off x="4653833" y="1631860"/>
            <a:ext cx="3026735" cy="1580707"/>
            <a:chOff x="1545265" y="2034363"/>
            <a:chExt cx="3026735" cy="1580707"/>
          </a:xfrm>
        </p:grpSpPr>
        <p:cxnSp>
          <p:nvCxnSpPr>
            <p:cNvPr id="14" name="Straight Connector 13">
              <a:extLst>
                <a:ext uri="{FF2B5EF4-FFF2-40B4-BE49-F238E27FC236}">
                  <a16:creationId xmlns:a16="http://schemas.microsoft.com/office/drawing/2014/main" id="{9A507883-4E09-F236-94E6-1F5088DA983A}"/>
                </a:ext>
              </a:extLst>
            </p:cNvPr>
            <p:cNvCxnSpPr/>
            <p:nvPr/>
          </p:nvCxnSpPr>
          <p:spPr>
            <a:xfrm>
              <a:off x="1545265" y="2034363"/>
              <a:ext cx="1027814" cy="1580707"/>
            </a:xfrm>
            <a:prstGeom prst="line">
              <a:avLst/>
            </a:prstGeom>
            <a:noFill/>
            <a:ln w="88900" cap="flat">
              <a:solidFill>
                <a:srgbClr val="002060"/>
              </a:solidFill>
              <a:prstDash val="solid"/>
              <a:round/>
            </a:ln>
            <a:effectLst/>
            <a:sp3d/>
          </p:spPr>
        </p:cxnSp>
        <p:cxnSp>
          <p:nvCxnSpPr>
            <p:cNvPr id="15" name="Straight Connector 14">
              <a:extLst>
                <a:ext uri="{FF2B5EF4-FFF2-40B4-BE49-F238E27FC236}">
                  <a16:creationId xmlns:a16="http://schemas.microsoft.com/office/drawing/2014/main" id="{8095724A-1EFE-F153-BD2C-DC38234DCF90}"/>
                </a:ext>
              </a:extLst>
            </p:cNvPr>
            <p:cNvCxnSpPr>
              <a:cxnSpLocks/>
            </p:cNvCxnSpPr>
            <p:nvPr/>
          </p:nvCxnSpPr>
          <p:spPr>
            <a:xfrm flipH="1">
              <a:off x="2541350" y="3615070"/>
              <a:ext cx="2030650" cy="0"/>
            </a:xfrm>
            <a:prstGeom prst="line">
              <a:avLst/>
            </a:prstGeom>
            <a:noFill/>
            <a:ln w="88900" cap="flat">
              <a:solidFill>
                <a:srgbClr val="002060"/>
              </a:solidFill>
              <a:prstDash val="solid"/>
              <a:round/>
            </a:ln>
            <a:effectLst/>
            <a:sp3d/>
          </p:spPr>
        </p:cxnSp>
      </p:grpSp>
      <p:sp>
        <p:nvSpPr>
          <p:cNvPr id="16" name="Double-click to edit">
            <a:extLst>
              <a:ext uri="{FF2B5EF4-FFF2-40B4-BE49-F238E27FC236}">
                <a16:creationId xmlns:a16="http://schemas.microsoft.com/office/drawing/2014/main" id="{2765485B-F84F-8965-882E-57261069F8D3}"/>
              </a:ext>
            </a:extLst>
          </p:cNvPr>
          <p:cNvSpPr txBox="1">
            <a:spLocks/>
          </p:cNvSpPr>
          <p:nvPr/>
        </p:nvSpPr>
        <p:spPr>
          <a:xfrm>
            <a:off x="2217220" y="1830112"/>
            <a:ext cx="727721" cy="875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173037" marR="0" indent="-173037"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1pPr>
            <a:lvl2pPr marL="366887" marR="0" indent="-192262"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2pPr>
            <a:lvl3pPr marL="569736" marR="0" indent="-220486"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3pPr>
            <a:lvl4pPr marL="1562100" marR="0" indent="-1905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4pPr>
            <a:lvl5pPr marL="2082800" marR="0" indent="-2540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5pPr>
            <a:lvl6pPr marL="0" marR="0" indent="22860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6pPr>
            <a:lvl7pPr marL="0" marR="0" indent="27432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7pPr>
            <a:lvl8pPr marL="0" marR="0" indent="32004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8pPr>
            <a:lvl9pPr marL="0" marR="0" indent="36576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9pPr>
          </a:lstStyle>
          <a:p>
            <a:pPr marL="0" indent="0">
              <a:buClr>
                <a:srgbClr val="85CDF2"/>
              </a:buClr>
              <a:buSzPct val="80000"/>
              <a:buFontTx/>
              <a:buNone/>
            </a:pPr>
            <a:r>
              <a:rPr lang="en-US" sz="9600" kern="0" dirty="0">
                <a:solidFill>
                  <a:srgbClr val="002060"/>
                </a:solidFill>
                <a:latin typeface="Baskerville Old Face" panose="02020602080505020303" pitchFamily="18" charset="0"/>
              </a:rPr>
              <a:t>“</a:t>
            </a:r>
          </a:p>
        </p:txBody>
      </p:sp>
      <p:sp>
        <p:nvSpPr>
          <p:cNvPr id="17" name="Double-click to edit">
            <a:extLst>
              <a:ext uri="{FF2B5EF4-FFF2-40B4-BE49-F238E27FC236}">
                <a16:creationId xmlns:a16="http://schemas.microsoft.com/office/drawing/2014/main" id="{D3DEAB3D-DB12-7387-A07F-AA7E35BF8E30}"/>
              </a:ext>
            </a:extLst>
          </p:cNvPr>
          <p:cNvSpPr txBox="1">
            <a:spLocks/>
          </p:cNvSpPr>
          <p:nvPr/>
        </p:nvSpPr>
        <p:spPr>
          <a:xfrm>
            <a:off x="4961430" y="2721445"/>
            <a:ext cx="727721" cy="875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173037" marR="0" indent="-173037"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1pPr>
            <a:lvl2pPr marL="366887" marR="0" indent="-192262"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2pPr>
            <a:lvl3pPr marL="569736" marR="0" indent="-220486"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3pPr>
            <a:lvl4pPr marL="1562100" marR="0" indent="-1905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4pPr>
            <a:lvl5pPr marL="2082800" marR="0" indent="-2540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5pPr>
            <a:lvl6pPr marL="0" marR="0" indent="22860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6pPr>
            <a:lvl7pPr marL="0" marR="0" indent="27432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7pPr>
            <a:lvl8pPr marL="0" marR="0" indent="32004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8pPr>
            <a:lvl9pPr marL="0" marR="0" indent="36576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9pPr>
          </a:lstStyle>
          <a:p>
            <a:pPr marL="0" indent="0">
              <a:buClr>
                <a:srgbClr val="85CDF2"/>
              </a:buClr>
              <a:buSzPct val="80000"/>
              <a:buFontTx/>
              <a:buNone/>
            </a:pPr>
            <a:r>
              <a:rPr lang="en-US" sz="9600" kern="0" dirty="0">
                <a:solidFill>
                  <a:srgbClr val="002060"/>
                </a:solidFill>
                <a:latin typeface="Baskerville Old Face" panose="02020602080505020303" pitchFamily="18" charset="0"/>
              </a:rPr>
              <a:t>”</a:t>
            </a:r>
          </a:p>
        </p:txBody>
      </p:sp>
      <p:pic>
        <p:nvPicPr>
          <p:cNvPr id="19" name="Picture 18" descr="A person smiling for the camera&#10;&#10;AI-generated content may be incorrect.">
            <a:extLst>
              <a:ext uri="{FF2B5EF4-FFF2-40B4-BE49-F238E27FC236}">
                <a16:creationId xmlns:a16="http://schemas.microsoft.com/office/drawing/2014/main" id="{07979194-A15E-5C6C-BA25-9CD6F1DCF294}"/>
              </a:ext>
            </a:extLst>
          </p:cNvPr>
          <p:cNvPicPr>
            <a:picLocks noChangeAspect="1"/>
          </p:cNvPicPr>
          <p:nvPr/>
        </p:nvPicPr>
        <p:blipFill>
          <a:blip r:embed="rId4"/>
          <a:stretch>
            <a:fillRect/>
          </a:stretch>
        </p:blipFill>
        <p:spPr>
          <a:xfrm>
            <a:off x="70567" y="196787"/>
            <a:ext cx="2441168" cy="1868124"/>
          </a:xfrm>
          <a:prstGeom prst="rect">
            <a:avLst/>
          </a:prstGeom>
        </p:spPr>
      </p:pic>
      <p:sp>
        <p:nvSpPr>
          <p:cNvPr id="21" name="TextBox 20">
            <a:extLst>
              <a:ext uri="{FF2B5EF4-FFF2-40B4-BE49-F238E27FC236}">
                <a16:creationId xmlns:a16="http://schemas.microsoft.com/office/drawing/2014/main" id="{2376E17C-17B0-6A66-F9F4-B1D320CA2D4B}"/>
              </a:ext>
            </a:extLst>
          </p:cNvPr>
          <p:cNvSpPr txBox="1"/>
          <p:nvPr/>
        </p:nvSpPr>
        <p:spPr>
          <a:xfrm>
            <a:off x="2639757" y="1943608"/>
            <a:ext cx="4185309" cy="1369606"/>
          </a:xfrm>
          <a:prstGeom prst="rect">
            <a:avLst/>
          </a:prstGeom>
          <a:noFill/>
        </p:spPr>
        <p:txBody>
          <a:bodyPr wrap="square">
            <a:spAutoFit/>
          </a:bodyPr>
          <a:lstStyle/>
          <a:p>
            <a:pPr algn="l"/>
            <a:endParaRPr lang="en-ZA" sz="1100" b="0" i="0" u="none" strike="noStrike" baseline="0" dirty="0">
              <a:solidFill>
                <a:srgbClr val="000000"/>
              </a:solidFill>
              <a:latin typeface="Calibri" panose="020F0502020204030204" pitchFamily="34" charset="0"/>
            </a:endParaRPr>
          </a:p>
          <a:p>
            <a:pPr algn="l"/>
            <a:endParaRPr lang="en-ZA" sz="1200" b="0" i="0" u="none" strike="noStrike" baseline="0" dirty="0">
              <a:solidFill>
                <a:srgbClr val="000000"/>
              </a:solidFill>
              <a:latin typeface="Calibri" panose="020F0502020204030204" pitchFamily="34" charset="0"/>
            </a:endParaRPr>
          </a:p>
          <a:p>
            <a:pPr marR="33530" algn="just"/>
            <a:r>
              <a:rPr lang="en-ZA" sz="2000" b="0" i="0" u="none" strike="noStrike" baseline="0" dirty="0">
                <a:solidFill>
                  <a:srgbClr val="001F5F"/>
                </a:solidFill>
                <a:latin typeface="Calibri" panose="020F0502020204030204" pitchFamily="34" charset="0"/>
              </a:rPr>
              <a:t>The Web as I envisage it, we have not seen it yet. The future is still so much bigger than the past.</a:t>
            </a:r>
            <a:endParaRPr kumimoji="0" lang="en-US" sz="2000" b="0" i="0" u="none" strike="noStrike" kern="0" cap="none" spc="0" normalizeH="0" baseline="0" noProof="0" dirty="0">
              <a:ln>
                <a:noFill/>
              </a:ln>
              <a:solidFill>
                <a:srgbClr val="002060"/>
              </a:solidFill>
              <a:effectLst/>
              <a:uLnTx/>
              <a:uFillTx/>
              <a:latin typeface="Avenir Black"/>
              <a:sym typeface="Helvetica"/>
            </a:endParaRPr>
          </a:p>
        </p:txBody>
      </p:sp>
      <p:sp>
        <p:nvSpPr>
          <p:cNvPr id="22" name="Double-click to edit">
            <a:extLst>
              <a:ext uri="{FF2B5EF4-FFF2-40B4-BE49-F238E27FC236}">
                <a16:creationId xmlns:a16="http://schemas.microsoft.com/office/drawing/2014/main" id="{67EF007C-B032-FB49-7EDB-E4075626204C}"/>
              </a:ext>
            </a:extLst>
          </p:cNvPr>
          <p:cNvSpPr txBox="1">
            <a:spLocks/>
          </p:cNvSpPr>
          <p:nvPr/>
        </p:nvSpPr>
        <p:spPr>
          <a:xfrm>
            <a:off x="5784072" y="3995821"/>
            <a:ext cx="3125695" cy="9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173037" marR="0" indent="-173037"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1pPr>
            <a:lvl2pPr marL="366887" marR="0" indent="-192262"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2pPr>
            <a:lvl3pPr marL="569736" marR="0" indent="-220486" algn="l" defTabSz="914400" rtl="0" latinLnBrk="0">
              <a:lnSpc>
                <a:spcPct val="100000"/>
              </a:lnSpc>
              <a:spcBef>
                <a:spcPts val="400"/>
              </a:spcBef>
              <a:spcAft>
                <a:spcPts val="0"/>
              </a:spcAft>
              <a:buClr>
                <a:srgbClr val="F14F12"/>
              </a:buClr>
              <a:buSzPct val="75000"/>
              <a:buFontTx/>
              <a:buChar char="-"/>
              <a:tabLst/>
              <a:defRPr sz="2000" b="0" i="0" u="none" strike="noStrike" cap="none" spc="0" baseline="0">
                <a:solidFill>
                  <a:srgbClr val="000000"/>
                </a:solidFill>
                <a:uFillTx/>
                <a:latin typeface="Avenir Book"/>
                <a:ea typeface="Avenir Book"/>
                <a:cs typeface="Avenir Book"/>
                <a:sym typeface="Avenir Book"/>
              </a:defRPr>
            </a:lvl3pPr>
            <a:lvl4pPr marL="1562100" marR="0" indent="-1905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4pPr>
            <a:lvl5pPr marL="2082800" marR="0" indent="-254000" algn="l" defTabSz="914400" rtl="0" latinLnBrk="0">
              <a:lnSpc>
                <a:spcPct val="100000"/>
              </a:lnSpc>
              <a:spcBef>
                <a:spcPts val="400"/>
              </a:spcBef>
              <a:spcAft>
                <a:spcPts val="0"/>
              </a:spcAft>
              <a:buClr>
                <a:srgbClr val="F14F12"/>
              </a:buClr>
              <a:buSzPct val="100000"/>
              <a:buFontTx/>
              <a:buChar char="▪"/>
              <a:tabLst/>
              <a:defRPr sz="2000" b="0" i="0" u="none" strike="noStrike" cap="none" spc="0" baseline="0">
                <a:solidFill>
                  <a:srgbClr val="000000"/>
                </a:solidFill>
                <a:uFillTx/>
                <a:latin typeface="Avenir Book"/>
                <a:ea typeface="Avenir Book"/>
                <a:cs typeface="Avenir Book"/>
                <a:sym typeface="Avenir Book"/>
              </a:defRPr>
            </a:lvl5pPr>
            <a:lvl6pPr marL="0" marR="0" indent="22860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6pPr>
            <a:lvl7pPr marL="0" marR="0" indent="27432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7pPr>
            <a:lvl8pPr marL="0" marR="0" indent="32004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8pPr>
            <a:lvl9pPr marL="0" marR="0" indent="3657600" algn="l" defTabSz="914400" rtl="0" latinLnBrk="0">
              <a:lnSpc>
                <a:spcPct val="100000"/>
              </a:lnSpc>
              <a:spcBef>
                <a:spcPts val="400"/>
              </a:spcBef>
              <a:spcAft>
                <a:spcPts val="0"/>
              </a:spcAft>
              <a:buClr>
                <a:srgbClr val="F14F12"/>
              </a:buClr>
              <a:buSzTx/>
              <a:buFontTx/>
              <a:buNone/>
              <a:tabLst/>
              <a:defRPr sz="2000" b="0" i="0" u="none" strike="noStrike" cap="none" spc="0" baseline="0">
                <a:solidFill>
                  <a:srgbClr val="000000"/>
                </a:solidFill>
                <a:uFillTx/>
                <a:latin typeface="Avenir Book"/>
                <a:ea typeface="Avenir Book"/>
                <a:cs typeface="Avenir Book"/>
                <a:sym typeface="Avenir Book"/>
              </a:defRPr>
            </a:lvl9pPr>
          </a:lstStyle>
          <a:p>
            <a:pPr algn="l"/>
            <a:endParaRPr lang="en-ZA" sz="1200" b="0" i="0" u="none" strike="noStrike" baseline="0" dirty="0">
              <a:solidFill>
                <a:srgbClr val="000000"/>
              </a:solidFill>
              <a:latin typeface="Calibri" panose="020F0502020204030204" pitchFamily="34" charset="0"/>
            </a:endParaRPr>
          </a:p>
          <a:p>
            <a:pPr marL="0" marR="23110" indent="0" algn="just">
              <a:buNone/>
            </a:pPr>
            <a:r>
              <a:rPr lang="en-ZA" sz="1800" b="0" i="0" u="none" strike="noStrike" baseline="0" dirty="0">
                <a:solidFill>
                  <a:srgbClr val="001F5F"/>
                </a:solidFill>
                <a:latin typeface="Avenir Black"/>
              </a:rPr>
              <a:t>Sir Tim Berners-Lee</a:t>
            </a:r>
          </a:p>
          <a:p>
            <a:pPr marL="0" marR="7090" indent="0" algn="just">
              <a:buNone/>
            </a:pPr>
            <a:r>
              <a:rPr lang="en-ZA" sz="1800" b="0" i="0" u="none" strike="noStrike" baseline="0" dirty="0">
                <a:solidFill>
                  <a:srgbClr val="001F5F"/>
                </a:solidFill>
                <a:latin typeface="Avenir Black"/>
              </a:rPr>
              <a:t>Father of the World Wide Web</a:t>
            </a:r>
            <a:endParaRPr lang="en-US" sz="1800" kern="0" dirty="0">
              <a:solidFill>
                <a:srgbClr val="002060"/>
              </a:solidFill>
              <a:latin typeface="Avenir Black"/>
            </a:endParaRPr>
          </a:p>
        </p:txBody>
      </p:sp>
    </p:spTree>
    <p:extLst>
      <p:ext uri="{BB962C8B-B14F-4D97-AF65-F5344CB8AC3E}">
        <p14:creationId xmlns:p14="http://schemas.microsoft.com/office/powerpoint/2010/main" val="1454970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S-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 y="338349"/>
            <a:ext cx="9143086" cy="6858000"/>
          </a:xfrm>
          <a:prstGeom prst="rect">
            <a:avLst/>
          </a:prstGeom>
        </p:spPr>
      </p:pic>
      <p:sp>
        <p:nvSpPr>
          <p:cNvPr id="6" name="Rectangle 5"/>
          <p:cNvSpPr/>
          <p:nvPr/>
        </p:nvSpPr>
        <p:spPr>
          <a:xfrm>
            <a:off x="3065111" y="932813"/>
            <a:ext cx="3717683" cy="701731"/>
          </a:xfrm>
          <a:prstGeom prst="rect">
            <a:avLst/>
          </a:prstGeom>
        </p:spPr>
        <p:txBody>
          <a:bodyPr wrap="square">
            <a:spAutoFit/>
          </a:bodyPr>
          <a:lstStyle/>
          <a:p>
            <a:pPr>
              <a:lnSpc>
                <a:spcPct val="90000"/>
              </a:lnSpc>
            </a:pPr>
            <a:r>
              <a:rPr lang="en-US" sz="4400" b="1" dirty="0">
                <a:solidFill>
                  <a:srgbClr val="00A3E0"/>
                </a:solidFill>
                <a:cs typeface="Arial"/>
              </a:rPr>
              <a:t>Thank You!</a:t>
            </a:r>
            <a:endParaRPr lang="en-US" sz="4400" b="1" dirty="0">
              <a:solidFill>
                <a:srgbClr val="00A3E0"/>
              </a:solidFill>
            </a:endParaRPr>
          </a:p>
        </p:txBody>
      </p:sp>
      <p:pic>
        <p:nvPicPr>
          <p:cNvPr id="7" name="Picture 6"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9807"/>
            <a:ext cx="9144000" cy="995881"/>
          </a:xfrm>
          <a:prstGeom prst="rect">
            <a:avLst/>
          </a:prstGeom>
        </p:spPr>
      </p:pic>
      <p:sp>
        <p:nvSpPr>
          <p:cNvPr id="5" name="TextBox 4">
            <a:extLst>
              <a:ext uri="{FF2B5EF4-FFF2-40B4-BE49-F238E27FC236}">
                <a16:creationId xmlns:a16="http://schemas.microsoft.com/office/drawing/2014/main" id="{CC9B0804-65C9-3184-8E7D-7B16357921E5}"/>
              </a:ext>
            </a:extLst>
          </p:cNvPr>
          <p:cNvSpPr txBox="1"/>
          <p:nvPr/>
        </p:nvSpPr>
        <p:spPr>
          <a:xfrm>
            <a:off x="2210794" y="2647686"/>
            <a:ext cx="4572000" cy="2125069"/>
          </a:xfrm>
          <a:prstGeom prst="rect">
            <a:avLst/>
          </a:prstGeom>
          <a:noFill/>
        </p:spPr>
        <p:txBody>
          <a:bodyPr wrap="square">
            <a:spAutoFit/>
          </a:bodyPr>
          <a:lstStyle/>
          <a:p>
            <a:pPr algn="ctr">
              <a:lnSpc>
                <a:spcPct val="150000"/>
              </a:lnSpc>
            </a:pPr>
            <a:r>
              <a:rPr lang="en-US" dirty="0">
                <a:solidFill>
                  <a:srgbClr val="002060"/>
                </a:solidFill>
                <a:latin typeface="Arial"/>
                <a:cs typeface="Arial"/>
              </a:rPr>
              <a:t>Dr Luzuko Tekeni </a:t>
            </a:r>
          </a:p>
          <a:p>
            <a:pPr algn="ctr">
              <a:lnSpc>
                <a:spcPct val="150000"/>
              </a:lnSpc>
            </a:pPr>
            <a:r>
              <a:rPr lang="en-US" dirty="0">
                <a:solidFill>
                  <a:srgbClr val="002060"/>
                </a:solidFill>
                <a:latin typeface="Arial"/>
                <a:cs typeface="Arial"/>
              </a:rPr>
              <a:t>Department of Information Systems</a:t>
            </a:r>
          </a:p>
          <a:p>
            <a:pPr algn="ctr">
              <a:lnSpc>
                <a:spcPct val="150000"/>
              </a:lnSpc>
            </a:pPr>
            <a:r>
              <a:rPr lang="en-US" dirty="0">
                <a:solidFill>
                  <a:srgbClr val="002060"/>
                </a:solidFill>
                <a:latin typeface="Arial"/>
                <a:cs typeface="Arial"/>
              </a:rPr>
              <a:t>University of Cape Town</a:t>
            </a:r>
          </a:p>
          <a:p>
            <a:pPr algn="ctr">
              <a:lnSpc>
                <a:spcPct val="150000"/>
              </a:lnSpc>
            </a:pPr>
            <a:r>
              <a:rPr lang="en-US" dirty="0">
                <a:solidFill>
                  <a:srgbClr val="002060"/>
                </a:solidFill>
                <a:latin typeface="Arial"/>
                <a:cs typeface="Arial"/>
              </a:rPr>
              <a:t>South Africa</a:t>
            </a:r>
          </a:p>
          <a:p>
            <a:pPr algn="ctr">
              <a:lnSpc>
                <a:spcPct val="150000"/>
              </a:lnSpc>
            </a:pPr>
            <a:r>
              <a:rPr lang="en-US" dirty="0">
                <a:solidFill>
                  <a:srgbClr val="002060"/>
                </a:solidFill>
                <a:latin typeface="Arial"/>
                <a:cs typeface="Arial"/>
              </a:rPr>
              <a:t>Email: Luzuko.Tekeni@uct.ac.za</a:t>
            </a:r>
            <a:endParaRPr lang="en-ZA" dirty="0"/>
          </a:p>
        </p:txBody>
      </p:sp>
    </p:spTree>
    <p:extLst>
      <p:ext uri="{BB962C8B-B14F-4D97-AF65-F5344CB8AC3E}">
        <p14:creationId xmlns:p14="http://schemas.microsoft.com/office/powerpoint/2010/main" val="316380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6F90B-0032-B7EA-CF32-2BF6D1AFA512}"/>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90F2A991-F758-2DFB-A215-0973A823B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40468"/>
            <a:ext cx="8839200" cy="5643495"/>
          </a:xfrm>
          <a:prstGeom prst="rect">
            <a:avLst/>
          </a:prstGeom>
        </p:spPr>
      </p:pic>
      <p:sp>
        <p:nvSpPr>
          <p:cNvPr id="3" name="Content Placeholder 2">
            <a:extLst>
              <a:ext uri="{FF2B5EF4-FFF2-40B4-BE49-F238E27FC236}">
                <a16:creationId xmlns:a16="http://schemas.microsoft.com/office/drawing/2014/main" id="{C2FF3328-5665-FAEE-F330-B5763C7A56CB}"/>
              </a:ext>
            </a:extLst>
          </p:cNvPr>
          <p:cNvSpPr>
            <a:spLocks noGrp="1"/>
          </p:cNvSpPr>
          <p:nvPr>
            <p:ph idx="1"/>
          </p:nvPr>
        </p:nvSpPr>
        <p:spPr>
          <a:xfrm>
            <a:off x="457200" y="700750"/>
            <a:ext cx="8229600" cy="5852351"/>
          </a:xfrm>
        </p:spPr>
        <p:txBody>
          <a:bodyPr>
            <a:normAutofit/>
          </a:bodyPr>
          <a:lstStyle/>
          <a:p>
            <a:pPr marL="457200" lvl="1" indent="0">
              <a:buNone/>
            </a:pPr>
            <a:endParaRPr lang="en-ZA" sz="2000" dirty="0"/>
          </a:p>
          <a:p>
            <a:pPr marL="0" indent="0">
              <a:buNone/>
            </a:pPr>
            <a:endParaRPr lang="en-US" sz="2000" b="1" dirty="0">
              <a:solidFill>
                <a:schemeClr val="accent2"/>
              </a:solidFill>
            </a:endParaRPr>
          </a:p>
          <a:p>
            <a:pPr marL="0" indent="0">
              <a:buNone/>
            </a:pPr>
            <a:endParaRPr lang="en-US" sz="2000" dirty="0"/>
          </a:p>
        </p:txBody>
      </p:sp>
      <p:pic>
        <p:nvPicPr>
          <p:cNvPr id="6" name="Picture 5" descr="SLIDE-03.jpg">
            <a:extLst>
              <a:ext uri="{FF2B5EF4-FFF2-40B4-BE49-F238E27FC236}">
                <a16:creationId xmlns:a16="http://schemas.microsoft.com/office/drawing/2014/main" id="{954EF9E1-F7B2-5E20-775D-29225DA60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74588"/>
            <a:ext cx="9144000" cy="862501"/>
          </a:xfrm>
          <a:prstGeom prst="rect">
            <a:avLst/>
          </a:prstGeom>
        </p:spPr>
      </p:pic>
      <p:sp>
        <p:nvSpPr>
          <p:cNvPr id="11" name="Title 10">
            <a:extLst>
              <a:ext uri="{FF2B5EF4-FFF2-40B4-BE49-F238E27FC236}">
                <a16:creationId xmlns:a16="http://schemas.microsoft.com/office/drawing/2014/main" id="{3BCA4937-B98A-1BBB-6153-C2DD23267A3F}"/>
              </a:ext>
            </a:extLst>
          </p:cNvPr>
          <p:cNvSpPr>
            <a:spLocks noGrp="1"/>
          </p:cNvSpPr>
          <p:nvPr>
            <p:ph type="title"/>
          </p:nvPr>
        </p:nvSpPr>
        <p:spPr/>
        <p:txBody>
          <a:bodyPr/>
          <a:lstStyle/>
          <a:p>
            <a:endParaRPr lang="en-ZA"/>
          </a:p>
        </p:txBody>
      </p:sp>
      <p:pic>
        <p:nvPicPr>
          <p:cNvPr id="13" name="Picture 12" descr="A black background with colorful circles and numbers&#10;&#10;AI-generated content may be incorrect.">
            <a:extLst>
              <a:ext uri="{FF2B5EF4-FFF2-40B4-BE49-F238E27FC236}">
                <a16:creationId xmlns:a16="http://schemas.microsoft.com/office/drawing/2014/main" id="{FCA2403E-FA7F-D691-60C4-7B4967B407A2}"/>
              </a:ext>
            </a:extLst>
          </p:cNvPr>
          <p:cNvPicPr>
            <a:picLocks noChangeAspect="1"/>
          </p:cNvPicPr>
          <p:nvPr/>
        </p:nvPicPr>
        <p:blipFill>
          <a:blip r:embed="rId5"/>
          <a:stretch>
            <a:fillRect/>
          </a:stretch>
        </p:blipFill>
        <p:spPr>
          <a:xfrm>
            <a:off x="0" y="1"/>
            <a:ext cx="9144000" cy="5974588"/>
          </a:xfrm>
          <a:prstGeom prst="rect">
            <a:avLst/>
          </a:prstGeom>
        </p:spPr>
      </p:pic>
    </p:spTree>
    <p:extLst>
      <p:ext uri="{BB962C8B-B14F-4D97-AF65-F5344CB8AC3E}">
        <p14:creationId xmlns:p14="http://schemas.microsoft.com/office/powerpoint/2010/main" val="418300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F5107-287D-308B-6625-487AD2F53370}"/>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A8030E33-D691-DFFB-AEDF-B33BCCEA5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7252"/>
            <a:ext cx="8839200" cy="5643495"/>
          </a:xfrm>
          <a:prstGeom prst="rect">
            <a:avLst/>
          </a:prstGeom>
        </p:spPr>
      </p:pic>
      <p:pic>
        <p:nvPicPr>
          <p:cNvPr id="6" name="Picture 5" descr="SLIDE-03.jpg">
            <a:extLst>
              <a:ext uri="{FF2B5EF4-FFF2-40B4-BE49-F238E27FC236}">
                <a16:creationId xmlns:a16="http://schemas.microsoft.com/office/drawing/2014/main" id="{717D6A91-A9C7-5127-104C-8BC37C189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pic>
        <p:nvPicPr>
          <p:cNvPr id="5" name="Picture 4" descr="A chart of different colored circles&#10;&#10;AI-generated content may be incorrect.">
            <a:extLst>
              <a:ext uri="{FF2B5EF4-FFF2-40B4-BE49-F238E27FC236}">
                <a16:creationId xmlns:a16="http://schemas.microsoft.com/office/drawing/2014/main" id="{FEF6F3D1-51F0-8A74-DBEA-A7E3220291A8}"/>
              </a:ext>
            </a:extLst>
          </p:cNvPr>
          <p:cNvPicPr>
            <a:picLocks noChangeAspect="1"/>
          </p:cNvPicPr>
          <p:nvPr/>
        </p:nvPicPr>
        <p:blipFill>
          <a:blip r:embed="rId5"/>
          <a:stretch>
            <a:fillRect/>
          </a:stretch>
        </p:blipFill>
        <p:spPr>
          <a:xfrm>
            <a:off x="0" y="0"/>
            <a:ext cx="9144000" cy="5943809"/>
          </a:xfrm>
          <a:prstGeom prst="rect">
            <a:avLst/>
          </a:prstGeom>
        </p:spPr>
      </p:pic>
    </p:spTree>
    <p:extLst>
      <p:ext uri="{BB962C8B-B14F-4D97-AF65-F5344CB8AC3E}">
        <p14:creationId xmlns:p14="http://schemas.microsoft.com/office/powerpoint/2010/main" val="133271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7796E-1F62-A7EF-9F9F-5442A4DA80EB}"/>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0828AD7A-5342-7151-90DA-E78EB25CE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7252"/>
            <a:ext cx="8839200" cy="5643495"/>
          </a:xfrm>
          <a:prstGeom prst="rect">
            <a:avLst/>
          </a:prstGeom>
        </p:spPr>
      </p:pic>
      <p:pic>
        <p:nvPicPr>
          <p:cNvPr id="6" name="Picture 5" descr="SLIDE-03.jpg">
            <a:extLst>
              <a:ext uri="{FF2B5EF4-FFF2-40B4-BE49-F238E27FC236}">
                <a16:creationId xmlns:a16="http://schemas.microsoft.com/office/drawing/2014/main" id="{0C16C1AE-5DE5-F4D3-F646-2970D95929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pic>
        <p:nvPicPr>
          <p:cNvPr id="8" name="Picture 7" descr="A map of the world with blue rectangles&#10;&#10;AI-generated content may be incorrect.">
            <a:extLst>
              <a:ext uri="{FF2B5EF4-FFF2-40B4-BE49-F238E27FC236}">
                <a16:creationId xmlns:a16="http://schemas.microsoft.com/office/drawing/2014/main" id="{7B5BD428-23D5-1D83-BB71-EDDF8609028A}"/>
              </a:ext>
            </a:extLst>
          </p:cNvPr>
          <p:cNvPicPr>
            <a:picLocks noChangeAspect="1"/>
          </p:cNvPicPr>
          <p:nvPr/>
        </p:nvPicPr>
        <p:blipFill>
          <a:blip r:embed="rId5"/>
          <a:stretch>
            <a:fillRect/>
          </a:stretch>
        </p:blipFill>
        <p:spPr>
          <a:xfrm>
            <a:off x="0" y="-1"/>
            <a:ext cx="9144000" cy="5943809"/>
          </a:xfrm>
          <a:prstGeom prst="rect">
            <a:avLst/>
          </a:prstGeom>
        </p:spPr>
      </p:pic>
    </p:spTree>
    <p:extLst>
      <p:ext uri="{BB962C8B-B14F-4D97-AF65-F5344CB8AC3E}">
        <p14:creationId xmlns:p14="http://schemas.microsoft.com/office/powerpoint/2010/main" val="331243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803AF-54E7-FF59-0E4E-6BE1093E5E44}"/>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51E9299D-E48F-9A8B-7C0E-BF5E0810C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7252"/>
            <a:ext cx="8839200" cy="5643495"/>
          </a:xfrm>
          <a:prstGeom prst="rect">
            <a:avLst/>
          </a:prstGeom>
        </p:spPr>
      </p:pic>
      <p:pic>
        <p:nvPicPr>
          <p:cNvPr id="6" name="Picture 5" descr="SLIDE-03.jpg">
            <a:extLst>
              <a:ext uri="{FF2B5EF4-FFF2-40B4-BE49-F238E27FC236}">
                <a16:creationId xmlns:a16="http://schemas.microsoft.com/office/drawing/2014/main" id="{B1528248-F785-98E5-C226-D912BDE66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pic>
        <p:nvPicPr>
          <p:cNvPr id="3" name="Picture 2" descr="A screen shot of a black background&#10;&#10;AI-generated content may be incorrect.">
            <a:extLst>
              <a:ext uri="{FF2B5EF4-FFF2-40B4-BE49-F238E27FC236}">
                <a16:creationId xmlns:a16="http://schemas.microsoft.com/office/drawing/2014/main" id="{CBEAB19F-91B1-5515-0B60-5A49046CCEAF}"/>
              </a:ext>
            </a:extLst>
          </p:cNvPr>
          <p:cNvPicPr>
            <a:picLocks noChangeAspect="1"/>
          </p:cNvPicPr>
          <p:nvPr/>
        </p:nvPicPr>
        <p:blipFill>
          <a:blip r:embed="rId5"/>
          <a:stretch>
            <a:fillRect/>
          </a:stretch>
        </p:blipFill>
        <p:spPr>
          <a:xfrm>
            <a:off x="-12098" y="0"/>
            <a:ext cx="9156098" cy="5943809"/>
          </a:xfrm>
          <a:prstGeom prst="rect">
            <a:avLst/>
          </a:prstGeom>
        </p:spPr>
      </p:pic>
    </p:spTree>
    <p:extLst>
      <p:ext uri="{BB962C8B-B14F-4D97-AF65-F5344CB8AC3E}">
        <p14:creationId xmlns:p14="http://schemas.microsoft.com/office/powerpoint/2010/main" val="403302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C068F-F26B-6659-D5C6-040FD49F2EA4}"/>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348EC8B9-EA7A-5B2C-02A4-5B5CF97E2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7252"/>
            <a:ext cx="8839200" cy="5643495"/>
          </a:xfrm>
          <a:prstGeom prst="rect">
            <a:avLst/>
          </a:prstGeom>
        </p:spPr>
      </p:pic>
      <p:pic>
        <p:nvPicPr>
          <p:cNvPr id="6" name="Picture 5" descr="SLIDE-03.jpg">
            <a:extLst>
              <a:ext uri="{FF2B5EF4-FFF2-40B4-BE49-F238E27FC236}">
                <a16:creationId xmlns:a16="http://schemas.microsoft.com/office/drawing/2014/main" id="{09AD8668-99FD-1019-16DC-9315A2174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pic>
        <p:nvPicPr>
          <p:cNvPr id="5" name="Picture 4" descr="A screenshot of a graph&#10;&#10;AI-generated content may be incorrect.">
            <a:extLst>
              <a:ext uri="{FF2B5EF4-FFF2-40B4-BE49-F238E27FC236}">
                <a16:creationId xmlns:a16="http://schemas.microsoft.com/office/drawing/2014/main" id="{EBFAAB98-013A-DC5C-2C66-059FB75CF836}"/>
              </a:ext>
            </a:extLst>
          </p:cNvPr>
          <p:cNvPicPr>
            <a:picLocks noChangeAspect="1"/>
          </p:cNvPicPr>
          <p:nvPr/>
        </p:nvPicPr>
        <p:blipFill>
          <a:blip r:embed="rId5"/>
          <a:stretch>
            <a:fillRect/>
          </a:stretch>
        </p:blipFill>
        <p:spPr>
          <a:xfrm>
            <a:off x="-25646" y="0"/>
            <a:ext cx="9169646" cy="5943809"/>
          </a:xfrm>
          <a:prstGeom prst="rect">
            <a:avLst/>
          </a:prstGeom>
        </p:spPr>
      </p:pic>
    </p:spTree>
    <p:extLst>
      <p:ext uri="{BB962C8B-B14F-4D97-AF65-F5344CB8AC3E}">
        <p14:creationId xmlns:p14="http://schemas.microsoft.com/office/powerpoint/2010/main" val="870367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237D0-11AF-DC73-CE5E-A5B12B07BE1A}"/>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9854147F-21A7-DB3E-20A0-C2A6E1FD5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7252"/>
            <a:ext cx="8839200" cy="5643495"/>
          </a:xfrm>
          <a:prstGeom prst="rect">
            <a:avLst/>
          </a:prstGeom>
        </p:spPr>
      </p:pic>
      <p:pic>
        <p:nvPicPr>
          <p:cNvPr id="6" name="Picture 5" descr="SLIDE-03.jpg">
            <a:extLst>
              <a:ext uri="{FF2B5EF4-FFF2-40B4-BE49-F238E27FC236}">
                <a16:creationId xmlns:a16="http://schemas.microsoft.com/office/drawing/2014/main" id="{7E705576-B78C-AFFC-CECD-83A2C59E9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pic>
        <p:nvPicPr>
          <p:cNvPr id="3" name="Picture 2" descr="A screenshot of a mobile app&#10;&#10;AI-generated content may be incorrect.">
            <a:extLst>
              <a:ext uri="{FF2B5EF4-FFF2-40B4-BE49-F238E27FC236}">
                <a16:creationId xmlns:a16="http://schemas.microsoft.com/office/drawing/2014/main" id="{25A90639-57BB-986B-8718-4A39B934B07F}"/>
              </a:ext>
            </a:extLst>
          </p:cNvPr>
          <p:cNvPicPr>
            <a:picLocks noChangeAspect="1"/>
          </p:cNvPicPr>
          <p:nvPr/>
        </p:nvPicPr>
        <p:blipFill>
          <a:blip r:embed="rId5"/>
          <a:stretch>
            <a:fillRect/>
          </a:stretch>
        </p:blipFill>
        <p:spPr>
          <a:xfrm>
            <a:off x="0" y="0"/>
            <a:ext cx="9144045" cy="5943809"/>
          </a:xfrm>
          <a:prstGeom prst="rect">
            <a:avLst/>
          </a:prstGeom>
        </p:spPr>
      </p:pic>
    </p:spTree>
    <p:extLst>
      <p:ext uri="{BB962C8B-B14F-4D97-AF65-F5344CB8AC3E}">
        <p14:creationId xmlns:p14="http://schemas.microsoft.com/office/powerpoint/2010/main" val="110316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24EB9-6488-1AEB-EB8F-61A22C7BF033}"/>
            </a:ext>
          </a:extLst>
        </p:cNvPr>
        <p:cNvGrpSpPr/>
        <p:nvPr/>
      </p:nvGrpSpPr>
      <p:grpSpPr>
        <a:xfrm>
          <a:off x="0" y="0"/>
          <a:ext cx="0" cy="0"/>
          <a:chOff x="0" y="0"/>
          <a:chExt cx="0" cy="0"/>
        </a:xfrm>
      </p:grpSpPr>
      <p:pic>
        <p:nvPicPr>
          <p:cNvPr id="4" name="Picture 3" descr="SLIDES-01.jpg">
            <a:extLst>
              <a:ext uri="{FF2B5EF4-FFF2-40B4-BE49-F238E27FC236}">
                <a16:creationId xmlns:a16="http://schemas.microsoft.com/office/drawing/2014/main" id="{BE565BA8-C74B-C908-3019-A99C1E858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53488"/>
            <a:ext cx="8839200" cy="5643495"/>
          </a:xfrm>
          <a:prstGeom prst="rect">
            <a:avLst/>
          </a:prstGeom>
        </p:spPr>
      </p:pic>
      <p:pic>
        <p:nvPicPr>
          <p:cNvPr id="6" name="Picture 5" descr="SLIDE-03.jpg">
            <a:extLst>
              <a:ext uri="{FF2B5EF4-FFF2-40B4-BE49-F238E27FC236}">
                <a16:creationId xmlns:a16="http://schemas.microsoft.com/office/drawing/2014/main" id="{4EEAB2E0-00AE-1676-3D84-BC85D2E86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809"/>
            <a:ext cx="9144000" cy="862501"/>
          </a:xfrm>
          <a:prstGeom prst="rect">
            <a:avLst/>
          </a:prstGeom>
        </p:spPr>
      </p:pic>
      <p:sp>
        <p:nvSpPr>
          <p:cNvPr id="2" name="Title 1">
            <a:extLst>
              <a:ext uri="{FF2B5EF4-FFF2-40B4-BE49-F238E27FC236}">
                <a16:creationId xmlns:a16="http://schemas.microsoft.com/office/drawing/2014/main" id="{1BB57676-D6FA-A033-17CE-C95E363D5D0F}"/>
              </a:ext>
            </a:extLst>
          </p:cNvPr>
          <p:cNvSpPr>
            <a:spLocks noGrp="1"/>
          </p:cNvSpPr>
          <p:nvPr>
            <p:ph type="title"/>
          </p:nvPr>
        </p:nvSpPr>
        <p:spPr>
          <a:xfrm>
            <a:off x="457200" y="122238"/>
            <a:ext cx="8229600" cy="862500"/>
          </a:xfrm>
        </p:spPr>
        <p:txBody>
          <a:bodyPr>
            <a:normAutofit/>
          </a:bodyPr>
          <a:lstStyle/>
          <a:p>
            <a:pPr algn="ctr"/>
            <a:r>
              <a:rPr lang="en-US" b="1" dirty="0">
                <a:solidFill>
                  <a:schemeClr val="tx2"/>
                </a:solidFill>
                <a:latin typeface="+mn-lt"/>
              </a:rPr>
              <a:t>Our Interconnected World</a:t>
            </a:r>
          </a:p>
        </p:txBody>
      </p:sp>
      <p:pic>
        <p:nvPicPr>
          <p:cNvPr id="19" name="Picture 18" descr="A tree with icons and text&#10;&#10;AI-generated content may be incorrect.">
            <a:extLst>
              <a:ext uri="{FF2B5EF4-FFF2-40B4-BE49-F238E27FC236}">
                <a16:creationId xmlns:a16="http://schemas.microsoft.com/office/drawing/2014/main" id="{37F47DC3-F212-9B71-AE17-CB1D3C5A2B3A}"/>
              </a:ext>
            </a:extLst>
          </p:cNvPr>
          <p:cNvPicPr>
            <a:picLocks noChangeAspect="1"/>
          </p:cNvPicPr>
          <p:nvPr/>
        </p:nvPicPr>
        <p:blipFill>
          <a:blip r:embed="rId5"/>
          <a:stretch>
            <a:fillRect/>
          </a:stretch>
        </p:blipFill>
        <p:spPr>
          <a:xfrm>
            <a:off x="0" y="1111323"/>
            <a:ext cx="9144000" cy="4635353"/>
          </a:xfrm>
          <a:prstGeom prst="rect">
            <a:avLst/>
          </a:prstGeom>
        </p:spPr>
      </p:pic>
    </p:spTree>
    <p:extLst>
      <p:ext uri="{BB962C8B-B14F-4D97-AF65-F5344CB8AC3E}">
        <p14:creationId xmlns:p14="http://schemas.microsoft.com/office/powerpoint/2010/main" val="1914907228"/>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587</Words>
  <Application>Microsoft Office PowerPoint</Application>
  <PresentationFormat>On-screen Show (4:3)</PresentationFormat>
  <Paragraphs>134</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Black</vt:lpstr>
      <vt:lpstr>Baskerville Old Face</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Interconnected World</vt:lpstr>
      <vt:lpstr>IoT Implementations</vt:lpstr>
      <vt:lpstr>PowerPoint Presentation</vt:lpstr>
      <vt:lpstr>Cybercrime Pandemic</vt:lpstr>
      <vt:lpstr>The Cost of Cybercrime</vt:lpstr>
      <vt:lpstr>Overview of Cyberthreats across African sub-regions</vt:lpstr>
      <vt:lpstr>The Main Targets in the Region </vt:lpstr>
      <vt:lpstr>Key Areas for Cybersecurity Capacity </vt:lpstr>
      <vt:lpstr>Human Aspects of Cybersecurity</vt:lpstr>
      <vt:lpstr>Human Aspects of Cybersecurity</vt:lpstr>
      <vt:lpstr>Recommendations</vt:lpstr>
      <vt:lpstr>PowerPoint Presentation</vt:lpstr>
      <vt:lpstr>PowerPoint Presentation</vt:lpstr>
    </vt:vector>
  </TitlesOfParts>
  <Company>Switch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dc:creator>
  <cp:lastModifiedBy>Luzuko Tekeni</cp:lastModifiedBy>
  <cp:revision>217</cp:revision>
  <dcterms:created xsi:type="dcterms:W3CDTF">2013-08-26T08:28:51Z</dcterms:created>
  <dcterms:modified xsi:type="dcterms:W3CDTF">2025-08-27T21:21:06Z</dcterms:modified>
</cp:coreProperties>
</file>